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5" r:id="rId3"/>
    <p:sldId id="268" r:id="rId4"/>
    <p:sldId id="281" r:id="rId5"/>
    <p:sldId id="282" r:id="rId6"/>
    <p:sldId id="283" r:id="rId7"/>
    <p:sldId id="270" r:id="rId8"/>
    <p:sldId id="271" r:id="rId9"/>
    <p:sldId id="263" r:id="rId10"/>
    <p:sldId id="284" r:id="rId11"/>
    <p:sldId id="285" r:id="rId12"/>
    <p:sldId id="280" r:id="rId13"/>
    <p:sldId id="279" r:id="rId14"/>
    <p:sldId id="278" r:id="rId15"/>
    <p:sldId id="277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CFF"/>
    <a:srgbClr val="FFFDF7"/>
    <a:srgbClr val="F5F50F"/>
    <a:srgbClr val="F000F0"/>
    <a:srgbClr val="6EED43"/>
    <a:srgbClr val="41085A"/>
    <a:srgbClr val="A00059"/>
    <a:srgbClr val="005F73"/>
    <a:srgbClr val="FFBBD2"/>
    <a:srgbClr val="C4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C6733-9096-4265-B647-523E93F78D39}" v="8" dt="2026-08-17T15:16:34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Ellis" userId="32df8e9c-48c1-4873-9662-7cf91ea0d274" providerId="ADAL" clId="{150C6733-9096-4265-B647-523E93F78D39}"/>
    <pc:docChg chg="undo custSel addSld delSld modSld sldOrd">
      <pc:chgData name="Julie Ellis" userId="32df8e9c-48c1-4873-9662-7cf91ea0d274" providerId="ADAL" clId="{150C6733-9096-4265-B647-523E93F78D39}" dt="2026-08-17T15:23:46.347" v="2220" actId="20577"/>
      <pc:docMkLst>
        <pc:docMk/>
      </pc:docMkLst>
      <pc:sldChg chg="del">
        <pc:chgData name="Julie Ellis" userId="32df8e9c-48c1-4873-9662-7cf91ea0d274" providerId="ADAL" clId="{150C6733-9096-4265-B647-523E93F78D39}" dt="2026-08-17T14:44:40.006" v="1286" actId="47"/>
        <pc:sldMkLst>
          <pc:docMk/>
          <pc:sldMk cId="1824806548" sldId="262"/>
        </pc:sldMkLst>
      </pc:sldChg>
      <pc:sldChg chg="addSp modSp mod ord">
        <pc:chgData name="Julie Ellis" userId="32df8e9c-48c1-4873-9662-7cf91ea0d274" providerId="ADAL" clId="{150C6733-9096-4265-B647-523E93F78D39}" dt="2026-08-17T14:40:05.028" v="1107"/>
        <pc:sldMkLst>
          <pc:docMk/>
          <pc:sldMk cId="2116550466" sldId="263"/>
        </pc:sldMkLst>
        <pc:spChg chg="mod">
          <ac:chgData name="Julie Ellis" userId="32df8e9c-48c1-4873-9662-7cf91ea0d274" providerId="ADAL" clId="{150C6733-9096-4265-B647-523E93F78D39}" dt="2026-08-17T14:39:26.051" v="1103" actId="20577"/>
          <ac:spMkLst>
            <pc:docMk/>
            <pc:sldMk cId="2116550466" sldId="263"/>
            <ac:spMk id="6" creationId="{CE740682-341B-45AB-8979-DBCE0E3829C0}"/>
          </ac:spMkLst>
        </pc:spChg>
        <pc:graphicFrameChg chg="add mod">
          <ac:chgData name="Julie Ellis" userId="32df8e9c-48c1-4873-9662-7cf91ea0d274" providerId="ADAL" clId="{150C6733-9096-4265-B647-523E93F78D39}" dt="2026-08-17T14:38:56.372" v="1011"/>
          <ac:graphicFrameMkLst>
            <pc:docMk/>
            <pc:sldMk cId="2116550466" sldId="263"/>
            <ac:graphicFrameMk id="2" creationId="{C7F7C4F0-A324-F3BB-5A1A-D8099FC0DB16}"/>
          </ac:graphicFrameMkLst>
        </pc:graphicFrameChg>
      </pc:sldChg>
      <pc:sldChg chg="del">
        <pc:chgData name="Julie Ellis" userId="32df8e9c-48c1-4873-9662-7cf91ea0d274" providerId="ADAL" clId="{150C6733-9096-4265-B647-523E93F78D39}" dt="2026-08-17T14:44:30.765" v="1279" actId="47"/>
        <pc:sldMkLst>
          <pc:docMk/>
          <pc:sldMk cId="3734713847" sldId="264"/>
        </pc:sldMkLst>
      </pc:sldChg>
      <pc:sldChg chg="del">
        <pc:chgData name="Julie Ellis" userId="32df8e9c-48c1-4873-9662-7cf91ea0d274" providerId="ADAL" clId="{150C6733-9096-4265-B647-523E93F78D39}" dt="2026-08-17T14:44:38.848" v="1285" actId="47"/>
        <pc:sldMkLst>
          <pc:docMk/>
          <pc:sldMk cId="603931393" sldId="265"/>
        </pc:sldMkLst>
      </pc:sldChg>
      <pc:sldChg chg="del">
        <pc:chgData name="Julie Ellis" userId="32df8e9c-48c1-4873-9662-7cf91ea0d274" providerId="ADAL" clId="{150C6733-9096-4265-B647-523E93F78D39}" dt="2026-08-17T14:44:37.856" v="1284" actId="47"/>
        <pc:sldMkLst>
          <pc:docMk/>
          <pc:sldMk cId="1123709190" sldId="266"/>
        </pc:sldMkLst>
      </pc:sldChg>
      <pc:sldChg chg="del">
        <pc:chgData name="Julie Ellis" userId="32df8e9c-48c1-4873-9662-7cf91ea0d274" providerId="ADAL" clId="{150C6733-9096-4265-B647-523E93F78D39}" dt="2026-08-17T14:44:42.932" v="1287" actId="47"/>
        <pc:sldMkLst>
          <pc:docMk/>
          <pc:sldMk cId="3322072850" sldId="267"/>
        </pc:sldMkLst>
      </pc:sldChg>
      <pc:sldChg chg="addSp delSp modSp mod">
        <pc:chgData name="Julie Ellis" userId="32df8e9c-48c1-4873-9662-7cf91ea0d274" providerId="ADAL" clId="{150C6733-9096-4265-B647-523E93F78D39}" dt="2026-08-17T15:23:46.347" v="2220" actId="20577"/>
        <pc:sldMkLst>
          <pc:docMk/>
          <pc:sldMk cId="1912499798" sldId="268"/>
        </pc:sldMkLst>
        <pc:spChg chg="add del mod">
          <ac:chgData name="Julie Ellis" userId="32df8e9c-48c1-4873-9662-7cf91ea0d274" providerId="ADAL" clId="{150C6733-9096-4265-B647-523E93F78D39}" dt="2026-08-17T15:23:46.347" v="2220" actId="20577"/>
          <ac:spMkLst>
            <pc:docMk/>
            <pc:sldMk cId="1912499798" sldId="268"/>
            <ac:spMk id="7" creationId="{DBD5DB5C-1B95-40D8-89E8-5A5137D5F29D}"/>
          </ac:spMkLst>
        </pc:spChg>
      </pc:sldChg>
      <pc:sldChg chg="del">
        <pc:chgData name="Julie Ellis" userId="32df8e9c-48c1-4873-9662-7cf91ea0d274" providerId="ADAL" clId="{150C6733-9096-4265-B647-523E93F78D39}" dt="2026-08-17T14:44:34.583" v="1281" actId="47"/>
        <pc:sldMkLst>
          <pc:docMk/>
          <pc:sldMk cId="799285135" sldId="269"/>
        </pc:sldMkLst>
      </pc:sldChg>
      <pc:sldChg chg="modSp mod">
        <pc:chgData name="Julie Ellis" userId="32df8e9c-48c1-4873-9662-7cf91ea0d274" providerId="ADAL" clId="{150C6733-9096-4265-B647-523E93F78D39}" dt="2026-08-17T14:49:48.007" v="1375" actId="20577"/>
        <pc:sldMkLst>
          <pc:docMk/>
          <pc:sldMk cId="3525983890" sldId="271"/>
        </pc:sldMkLst>
        <pc:spChg chg="mod">
          <ac:chgData name="Julie Ellis" userId="32df8e9c-48c1-4873-9662-7cf91ea0d274" providerId="ADAL" clId="{150C6733-9096-4265-B647-523E93F78D39}" dt="2026-08-17T14:49:48.007" v="1375" actId="20577"/>
          <ac:spMkLst>
            <pc:docMk/>
            <pc:sldMk cId="3525983890" sldId="271"/>
            <ac:spMk id="11" creationId="{81BB7C0E-068C-42C8-A29C-E71297816F6B}"/>
          </ac:spMkLst>
        </pc:spChg>
      </pc:sldChg>
      <pc:sldChg chg="del">
        <pc:chgData name="Julie Ellis" userId="32df8e9c-48c1-4873-9662-7cf91ea0d274" providerId="ADAL" clId="{150C6733-9096-4265-B647-523E93F78D39}" dt="2026-08-17T14:44:36.810" v="1283" actId="47"/>
        <pc:sldMkLst>
          <pc:docMk/>
          <pc:sldMk cId="4086328865" sldId="272"/>
        </pc:sldMkLst>
      </pc:sldChg>
      <pc:sldChg chg="del">
        <pc:chgData name="Julie Ellis" userId="32df8e9c-48c1-4873-9662-7cf91ea0d274" providerId="ADAL" clId="{150C6733-9096-4265-B647-523E93F78D39}" dt="2026-08-17T14:44:35.537" v="1282" actId="47"/>
        <pc:sldMkLst>
          <pc:docMk/>
          <pc:sldMk cId="307721667" sldId="273"/>
        </pc:sldMkLst>
      </pc:sldChg>
      <pc:sldChg chg="delSp modSp mod">
        <pc:chgData name="Julie Ellis" userId="32df8e9c-48c1-4873-9662-7cf91ea0d274" providerId="ADAL" clId="{150C6733-9096-4265-B647-523E93F78D39}" dt="2026-08-17T13:48:42.056" v="29" actId="20577"/>
        <pc:sldMkLst>
          <pc:docMk/>
          <pc:sldMk cId="1114009971" sldId="275"/>
        </pc:sldMkLst>
        <pc:spChg chg="mod">
          <ac:chgData name="Julie Ellis" userId="32df8e9c-48c1-4873-9662-7cf91ea0d274" providerId="ADAL" clId="{150C6733-9096-4265-B647-523E93F78D39}" dt="2026-08-17T13:48:42.056" v="29" actId="20577"/>
          <ac:spMkLst>
            <pc:docMk/>
            <pc:sldMk cId="1114009971" sldId="275"/>
            <ac:spMk id="7" creationId="{DBD5DB5C-1B95-40D8-89E8-5A5137D5F29D}"/>
          </ac:spMkLst>
        </pc:spChg>
        <pc:picChg chg="del">
          <ac:chgData name="Julie Ellis" userId="32df8e9c-48c1-4873-9662-7cf91ea0d274" providerId="ADAL" clId="{150C6733-9096-4265-B647-523E93F78D39}" dt="2026-08-17T13:47:55.636" v="11" actId="478"/>
          <ac:picMkLst>
            <pc:docMk/>
            <pc:sldMk cId="1114009971" sldId="275"/>
            <ac:picMk id="8" creationId="{CA18DF3B-6D3A-45CF-ACED-9F8495F3E9C0}"/>
          </ac:picMkLst>
        </pc:picChg>
      </pc:sldChg>
      <pc:sldChg chg="del">
        <pc:chgData name="Julie Ellis" userId="32df8e9c-48c1-4873-9662-7cf91ea0d274" providerId="ADAL" clId="{150C6733-9096-4265-B647-523E93F78D39}" dt="2026-08-17T14:44:33.516" v="1280" actId="47"/>
        <pc:sldMkLst>
          <pc:docMk/>
          <pc:sldMk cId="294859402" sldId="276"/>
        </pc:sldMkLst>
      </pc:sldChg>
      <pc:sldChg chg="modSp mod">
        <pc:chgData name="Julie Ellis" userId="32df8e9c-48c1-4873-9662-7cf91ea0d274" providerId="ADAL" clId="{150C6733-9096-4265-B647-523E93F78D39}" dt="2026-08-17T14:53:28.126" v="1529" actId="20577"/>
        <pc:sldMkLst>
          <pc:docMk/>
          <pc:sldMk cId="156237699" sldId="277"/>
        </pc:sldMkLst>
        <pc:spChg chg="mod">
          <ac:chgData name="Julie Ellis" userId="32df8e9c-48c1-4873-9662-7cf91ea0d274" providerId="ADAL" clId="{150C6733-9096-4265-B647-523E93F78D39}" dt="2026-08-17T14:53:28.126" v="1529" actId="20577"/>
          <ac:spMkLst>
            <pc:docMk/>
            <pc:sldMk cId="156237699" sldId="277"/>
            <ac:spMk id="11" creationId="{81BB7C0E-068C-42C8-A29C-E71297816F6B}"/>
          </ac:spMkLst>
        </pc:spChg>
      </pc:sldChg>
      <pc:sldChg chg="modSp mod">
        <pc:chgData name="Julie Ellis" userId="32df8e9c-48c1-4873-9662-7cf91ea0d274" providerId="ADAL" clId="{150C6733-9096-4265-B647-523E93F78D39}" dt="2026-08-17T14:58:42.326" v="1556" actId="20577"/>
        <pc:sldMkLst>
          <pc:docMk/>
          <pc:sldMk cId="3792643525" sldId="279"/>
        </pc:sldMkLst>
        <pc:spChg chg="mod">
          <ac:chgData name="Julie Ellis" userId="32df8e9c-48c1-4873-9662-7cf91ea0d274" providerId="ADAL" clId="{150C6733-9096-4265-B647-523E93F78D39}" dt="2026-08-17T14:58:42.326" v="1556" actId="20577"/>
          <ac:spMkLst>
            <pc:docMk/>
            <pc:sldMk cId="3792643525" sldId="279"/>
            <ac:spMk id="11" creationId="{81BB7C0E-068C-42C8-A29C-E71297816F6B}"/>
          </ac:spMkLst>
        </pc:spChg>
      </pc:sldChg>
      <pc:sldChg chg="modSp mod">
        <pc:chgData name="Julie Ellis" userId="32df8e9c-48c1-4873-9662-7cf91ea0d274" providerId="ADAL" clId="{150C6733-9096-4265-B647-523E93F78D39}" dt="2026-08-17T14:51:24.221" v="1448" actId="5793"/>
        <pc:sldMkLst>
          <pc:docMk/>
          <pc:sldMk cId="2632094458" sldId="280"/>
        </pc:sldMkLst>
        <pc:spChg chg="mod">
          <ac:chgData name="Julie Ellis" userId="32df8e9c-48c1-4873-9662-7cf91ea0d274" providerId="ADAL" clId="{150C6733-9096-4265-B647-523E93F78D39}" dt="2026-08-17T14:51:24.221" v="1448" actId="5793"/>
          <ac:spMkLst>
            <pc:docMk/>
            <pc:sldMk cId="2632094458" sldId="280"/>
            <ac:spMk id="11" creationId="{81BB7C0E-068C-42C8-A29C-E71297816F6B}"/>
          </ac:spMkLst>
        </pc:spChg>
      </pc:sldChg>
      <pc:sldChg chg="ord">
        <pc:chgData name="Julie Ellis" userId="32df8e9c-48c1-4873-9662-7cf91ea0d274" providerId="ADAL" clId="{150C6733-9096-4265-B647-523E93F78D39}" dt="2026-08-17T14:47:00.294" v="1290"/>
        <pc:sldMkLst>
          <pc:docMk/>
          <pc:sldMk cId="459594385" sldId="281"/>
        </pc:sldMkLst>
      </pc:sldChg>
      <pc:sldChg chg="modSp add mod">
        <pc:chgData name="Julie Ellis" userId="32df8e9c-48c1-4873-9662-7cf91ea0d274" providerId="ADAL" clId="{150C6733-9096-4265-B647-523E93F78D39}" dt="2026-08-17T14:42:50.116" v="1240" actId="20577"/>
        <pc:sldMkLst>
          <pc:docMk/>
          <pc:sldMk cId="4229759815" sldId="282"/>
        </pc:sldMkLst>
        <pc:spChg chg="mod">
          <ac:chgData name="Julie Ellis" userId="32df8e9c-48c1-4873-9662-7cf91ea0d274" providerId="ADAL" clId="{150C6733-9096-4265-B647-523E93F78D39}" dt="2026-08-17T14:42:50.116" v="1240" actId="20577"/>
          <ac:spMkLst>
            <pc:docMk/>
            <pc:sldMk cId="4229759815" sldId="282"/>
            <ac:spMk id="7" creationId="{DBD5DB5C-1B95-40D8-89E8-5A5137D5F29D}"/>
          </ac:spMkLst>
        </pc:spChg>
      </pc:sldChg>
      <pc:sldChg chg="modSp add mod">
        <pc:chgData name="Julie Ellis" userId="32df8e9c-48c1-4873-9662-7cf91ea0d274" providerId="ADAL" clId="{150C6733-9096-4265-B647-523E93F78D39}" dt="2026-08-17T14:36:34.185" v="950" actId="5793"/>
        <pc:sldMkLst>
          <pc:docMk/>
          <pc:sldMk cId="2755923073" sldId="283"/>
        </pc:sldMkLst>
        <pc:spChg chg="mod">
          <ac:chgData name="Julie Ellis" userId="32df8e9c-48c1-4873-9662-7cf91ea0d274" providerId="ADAL" clId="{150C6733-9096-4265-B647-523E93F78D39}" dt="2026-08-17T14:36:34.185" v="950" actId="5793"/>
          <ac:spMkLst>
            <pc:docMk/>
            <pc:sldMk cId="2755923073" sldId="283"/>
            <ac:spMk id="7" creationId="{DBD5DB5C-1B95-40D8-89E8-5A5137D5F29D}"/>
          </ac:spMkLst>
        </pc:spChg>
      </pc:sldChg>
      <pc:sldChg chg="addSp delSp modSp add del mod">
        <pc:chgData name="Julie Ellis" userId="32df8e9c-48c1-4873-9662-7cf91ea0d274" providerId="ADAL" clId="{150C6733-9096-4265-B647-523E93F78D39}" dt="2026-08-17T15:10:41.922" v="1574" actId="1076"/>
        <pc:sldMkLst>
          <pc:docMk/>
          <pc:sldMk cId="3967176620" sldId="284"/>
        </pc:sldMkLst>
        <pc:graphicFrameChg chg="del modGraphic">
          <ac:chgData name="Julie Ellis" userId="32df8e9c-48c1-4873-9662-7cf91ea0d274" providerId="ADAL" clId="{150C6733-9096-4265-B647-523E93F78D39}" dt="2026-08-17T15:05:52.303" v="1563" actId="478"/>
          <ac:graphicFrameMkLst>
            <pc:docMk/>
            <pc:sldMk cId="3967176620" sldId="284"/>
            <ac:graphicFrameMk id="2" creationId="{C7F7C4F0-A324-F3BB-5A1A-D8099FC0DB16}"/>
          </ac:graphicFrameMkLst>
        </pc:graphicFrameChg>
        <pc:graphicFrameChg chg="add del mod modGraphic">
          <ac:chgData name="Julie Ellis" userId="32df8e9c-48c1-4873-9662-7cf91ea0d274" providerId="ADAL" clId="{150C6733-9096-4265-B647-523E93F78D39}" dt="2026-08-17T15:05:49.055" v="1562" actId="478"/>
          <ac:graphicFrameMkLst>
            <pc:docMk/>
            <pc:sldMk cId="3967176620" sldId="284"/>
            <ac:graphicFrameMk id="7" creationId="{157754F4-2F57-0685-03BC-405F1B743AD6}"/>
          </ac:graphicFrameMkLst>
        </pc:graphicFrameChg>
        <pc:picChg chg="add">
          <ac:chgData name="Julie Ellis" userId="32df8e9c-48c1-4873-9662-7cf91ea0d274" providerId="ADAL" clId="{150C6733-9096-4265-B647-523E93F78D39}" dt="2026-08-17T15:05:37.792" v="1559"/>
          <ac:picMkLst>
            <pc:docMk/>
            <pc:sldMk cId="3967176620" sldId="284"/>
            <ac:picMk id="3" creationId="{CAEAF8B7-531A-8615-8BAF-EA9323193478}"/>
          </ac:picMkLst>
        </pc:picChg>
        <pc:picChg chg="add del mod">
          <ac:chgData name="Julie Ellis" userId="32df8e9c-48c1-4873-9662-7cf91ea0d274" providerId="ADAL" clId="{150C6733-9096-4265-B647-523E93F78D39}" dt="2026-08-17T15:10:38.173" v="1573" actId="478"/>
          <ac:picMkLst>
            <pc:docMk/>
            <pc:sldMk cId="3967176620" sldId="284"/>
            <ac:picMk id="8" creationId="{08449EEA-FD7F-9EB6-2BC3-D988BB38E272}"/>
          </ac:picMkLst>
        </pc:picChg>
        <pc:picChg chg="add mod">
          <ac:chgData name="Julie Ellis" userId="32df8e9c-48c1-4873-9662-7cf91ea0d274" providerId="ADAL" clId="{150C6733-9096-4265-B647-523E93F78D39}" dt="2026-08-17T15:10:41.922" v="1574" actId="1076"/>
          <ac:picMkLst>
            <pc:docMk/>
            <pc:sldMk cId="3967176620" sldId="284"/>
            <ac:picMk id="9" creationId="{4E4CAFAD-4295-0CE7-7809-BE502AF9CA9D}"/>
          </ac:picMkLst>
        </pc:picChg>
      </pc:sldChg>
      <pc:sldChg chg="addSp delSp modSp add mod">
        <pc:chgData name="Julie Ellis" userId="32df8e9c-48c1-4873-9662-7cf91ea0d274" providerId="ADAL" clId="{150C6733-9096-4265-B647-523E93F78D39}" dt="2026-08-17T15:16:37.804" v="1583" actId="14100"/>
        <pc:sldMkLst>
          <pc:docMk/>
          <pc:sldMk cId="3611791478" sldId="285"/>
        </pc:sldMkLst>
        <pc:picChg chg="add del mod">
          <ac:chgData name="Julie Ellis" userId="32df8e9c-48c1-4873-9662-7cf91ea0d274" providerId="ADAL" clId="{150C6733-9096-4265-B647-523E93F78D39}" dt="2026-08-17T15:16:22.285" v="1581" actId="478"/>
          <ac:picMkLst>
            <pc:docMk/>
            <pc:sldMk cId="3611791478" sldId="285"/>
            <ac:picMk id="2" creationId="{3D0FBEB7-0340-AC48-CF93-80E3DA507F06}"/>
          </ac:picMkLst>
        </pc:picChg>
        <pc:picChg chg="add mod">
          <ac:chgData name="Julie Ellis" userId="32df8e9c-48c1-4873-9662-7cf91ea0d274" providerId="ADAL" clId="{150C6733-9096-4265-B647-523E93F78D39}" dt="2026-08-17T15:16:37.804" v="1583" actId="14100"/>
          <ac:picMkLst>
            <pc:docMk/>
            <pc:sldMk cId="3611791478" sldId="285"/>
            <ac:picMk id="3" creationId="{743B2492-D6E2-1181-C901-47282F956F43}"/>
          </ac:picMkLst>
        </pc:picChg>
        <pc:picChg chg="del">
          <ac:chgData name="Julie Ellis" userId="32df8e9c-48c1-4873-9662-7cf91ea0d274" providerId="ADAL" clId="{150C6733-9096-4265-B647-523E93F78D39}" dt="2026-08-17T15:11:37.525" v="1576" actId="478"/>
          <ac:picMkLst>
            <pc:docMk/>
            <pc:sldMk cId="3611791478" sldId="285"/>
            <ac:picMk id="9" creationId="{4E4CAFAD-4295-0CE7-7809-BE502AF9CA9D}"/>
          </ac:picMkLst>
        </pc:picChg>
      </pc:sldChg>
      <pc:sldChg chg="modSp add mod ord">
        <pc:chgData name="Julie Ellis" userId="32df8e9c-48c1-4873-9662-7cf91ea0d274" providerId="ADAL" clId="{150C6733-9096-4265-B647-523E93F78D39}" dt="2026-08-17T15:21:55.943" v="2218" actId="20577"/>
        <pc:sldMkLst>
          <pc:docMk/>
          <pc:sldMk cId="3666076548" sldId="286"/>
        </pc:sldMkLst>
        <pc:spChg chg="mod">
          <ac:chgData name="Julie Ellis" userId="32df8e9c-48c1-4873-9662-7cf91ea0d274" providerId="ADAL" clId="{150C6733-9096-4265-B647-523E93F78D39}" dt="2026-08-17T15:21:55.943" v="2218" actId="20577"/>
          <ac:spMkLst>
            <pc:docMk/>
            <pc:sldMk cId="3666076548" sldId="286"/>
            <ac:spMk id="7" creationId="{DBD5DB5C-1B95-40D8-89E8-5A5137D5F29D}"/>
          </ac:spMkLst>
        </pc:spChg>
      </pc:sldChg>
    </pc:docChg>
  </pc:docChgLst>
  <pc:docChgLst>
    <pc:chgData name="Julie Ellis" userId="32df8e9c-48c1-4873-9662-7cf91ea0d274" providerId="ADAL" clId="{DAECAB08-3650-4293-96F6-0140635048B1}"/>
    <pc:docChg chg="undo custSel addSld delSld modSld sldOrd">
      <pc:chgData name="Julie Ellis" userId="32df8e9c-48c1-4873-9662-7cf91ea0d274" providerId="ADAL" clId="{DAECAB08-3650-4293-96F6-0140635048B1}" dt="2026-07-29T10:29:47.747" v="3315" actId="20577"/>
      <pc:docMkLst>
        <pc:docMk/>
      </pc:docMkLst>
      <pc:sldChg chg="modSp mod">
        <pc:chgData name="Julie Ellis" userId="32df8e9c-48c1-4873-9662-7cf91ea0d274" providerId="ADAL" clId="{DAECAB08-3650-4293-96F6-0140635048B1}" dt="2026-07-29T07:47:10.659" v="1365" actId="255"/>
        <pc:sldMkLst>
          <pc:docMk/>
          <pc:sldMk cId="3899390524" sldId="258"/>
        </pc:sldMkLst>
        <pc:spChg chg="mod">
          <ac:chgData name="Julie Ellis" userId="32df8e9c-48c1-4873-9662-7cf91ea0d274" providerId="ADAL" clId="{DAECAB08-3650-4293-96F6-0140635048B1}" dt="2026-07-29T07:47:05.228" v="1364" actId="255"/>
          <ac:spMkLst>
            <pc:docMk/>
            <pc:sldMk cId="3899390524" sldId="258"/>
            <ac:spMk id="16" creationId="{6E88BDCA-201D-4AF6-9D44-E925D8FCBA3E}"/>
          </ac:spMkLst>
        </pc:spChg>
        <pc:spChg chg="mod">
          <ac:chgData name="Julie Ellis" userId="32df8e9c-48c1-4873-9662-7cf91ea0d274" providerId="ADAL" clId="{DAECAB08-3650-4293-96F6-0140635048B1}" dt="2026-07-29T07:47:10.659" v="1365" actId="255"/>
          <ac:spMkLst>
            <pc:docMk/>
            <pc:sldMk cId="3899390524" sldId="258"/>
            <ac:spMk id="17" creationId="{A8FCEA96-4919-4CB7-A5E3-D90ED5031FEC}"/>
          </ac:spMkLst>
        </pc:spChg>
        <pc:picChg chg="mod">
          <ac:chgData name="Julie Ellis" userId="32df8e9c-48c1-4873-9662-7cf91ea0d274" providerId="ADAL" clId="{DAECAB08-3650-4293-96F6-0140635048B1}" dt="2026-07-29T07:26:07.158" v="0" actId="1076"/>
          <ac:picMkLst>
            <pc:docMk/>
            <pc:sldMk cId="3899390524" sldId="258"/>
            <ac:picMk id="15" creationId="{E8935561-0956-4C91-8F34-C91F5F990776}"/>
          </ac:picMkLst>
        </pc:picChg>
      </pc:sldChg>
      <pc:sldChg chg="del">
        <pc:chgData name="Julie Ellis" userId="32df8e9c-48c1-4873-9662-7cf91ea0d274" providerId="ADAL" clId="{DAECAB08-3650-4293-96F6-0140635048B1}" dt="2026-07-29T07:27:44.653" v="127" actId="47"/>
        <pc:sldMkLst>
          <pc:docMk/>
          <pc:sldMk cId="867165353" sldId="259"/>
        </pc:sldMkLst>
      </pc:sldChg>
      <pc:sldChg chg="del">
        <pc:chgData name="Julie Ellis" userId="32df8e9c-48c1-4873-9662-7cf91ea0d274" providerId="ADAL" clId="{DAECAB08-3650-4293-96F6-0140635048B1}" dt="2026-07-29T07:27:45.757" v="128" actId="47"/>
        <pc:sldMkLst>
          <pc:docMk/>
          <pc:sldMk cId="3516471115" sldId="260"/>
        </pc:sldMkLst>
      </pc:sldChg>
      <pc:sldChg chg="del">
        <pc:chgData name="Julie Ellis" userId="32df8e9c-48c1-4873-9662-7cf91ea0d274" providerId="ADAL" clId="{DAECAB08-3650-4293-96F6-0140635048B1}" dt="2026-07-29T07:27:46.857" v="129" actId="47"/>
        <pc:sldMkLst>
          <pc:docMk/>
          <pc:sldMk cId="188579974" sldId="261"/>
        </pc:sldMkLst>
      </pc:sldChg>
      <pc:sldChg chg="modSp mod ord">
        <pc:chgData name="Julie Ellis" userId="32df8e9c-48c1-4873-9662-7cf91ea0d274" providerId="ADAL" clId="{DAECAB08-3650-4293-96F6-0140635048B1}" dt="2026-07-29T08:37:25.536" v="3080" actId="20577"/>
        <pc:sldMkLst>
          <pc:docMk/>
          <pc:sldMk cId="2116550466" sldId="263"/>
        </pc:sldMkLst>
        <pc:spChg chg="mod">
          <ac:chgData name="Julie Ellis" userId="32df8e9c-48c1-4873-9662-7cf91ea0d274" providerId="ADAL" clId="{DAECAB08-3650-4293-96F6-0140635048B1}" dt="2026-07-29T08:37:25.536" v="3080" actId="20577"/>
          <ac:spMkLst>
            <pc:docMk/>
            <pc:sldMk cId="2116550466" sldId="263"/>
            <ac:spMk id="6" creationId="{CE740682-341B-45AB-8979-DBCE0E3829C0}"/>
          </ac:spMkLst>
        </pc:spChg>
      </pc:sldChg>
      <pc:sldChg chg="ord">
        <pc:chgData name="Julie Ellis" userId="32df8e9c-48c1-4873-9662-7cf91ea0d274" providerId="ADAL" clId="{DAECAB08-3650-4293-96F6-0140635048B1}" dt="2026-07-29T07:53:28.663" v="1523"/>
        <pc:sldMkLst>
          <pc:docMk/>
          <pc:sldMk cId="3734713847" sldId="264"/>
        </pc:sldMkLst>
      </pc:sldChg>
      <pc:sldChg chg="ord">
        <pc:chgData name="Julie Ellis" userId="32df8e9c-48c1-4873-9662-7cf91ea0d274" providerId="ADAL" clId="{DAECAB08-3650-4293-96F6-0140635048B1}" dt="2026-07-29T07:50:04.448" v="1385"/>
        <pc:sldMkLst>
          <pc:docMk/>
          <pc:sldMk cId="603931393" sldId="265"/>
        </pc:sldMkLst>
      </pc:sldChg>
      <pc:sldChg chg="ord">
        <pc:chgData name="Julie Ellis" userId="32df8e9c-48c1-4873-9662-7cf91ea0d274" providerId="ADAL" clId="{DAECAB08-3650-4293-96F6-0140635048B1}" dt="2026-07-29T07:45:55.980" v="1361"/>
        <pc:sldMkLst>
          <pc:docMk/>
          <pc:sldMk cId="3322072850" sldId="267"/>
        </pc:sldMkLst>
      </pc:sldChg>
      <pc:sldChg chg="modSp mod ord">
        <pc:chgData name="Julie Ellis" userId="32df8e9c-48c1-4873-9662-7cf91ea0d274" providerId="ADAL" clId="{DAECAB08-3650-4293-96F6-0140635048B1}" dt="2026-07-29T10:29:47.747" v="3315" actId="20577"/>
        <pc:sldMkLst>
          <pc:docMk/>
          <pc:sldMk cId="1912499798" sldId="268"/>
        </pc:sldMkLst>
        <pc:spChg chg="mod">
          <ac:chgData name="Julie Ellis" userId="32df8e9c-48c1-4873-9662-7cf91ea0d274" providerId="ADAL" clId="{DAECAB08-3650-4293-96F6-0140635048B1}" dt="2026-07-29T10:29:47.747" v="3315" actId="20577"/>
          <ac:spMkLst>
            <pc:docMk/>
            <pc:sldMk cId="1912499798" sldId="268"/>
            <ac:spMk id="7" creationId="{DBD5DB5C-1B95-40D8-89E8-5A5137D5F29D}"/>
          </ac:spMkLst>
        </pc:spChg>
      </pc:sldChg>
      <pc:sldChg chg="modSp mod ord">
        <pc:chgData name="Julie Ellis" userId="32df8e9c-48c1-4873-9662-7cf91ea0d274" providerId="ADAL" clId="{DAECAB08-3650-4293-96F6-0140635048B1}" dt="2026-07-29T07:47:22.935" v="1367" actId="255"/>
        <pc:sldMkLst>
          <pc:docMk/>
          <pc:sldMk cId="3209637799" sldId="270"/>
        </pc:sldMkLst>
        <pc:spChg chg="mod">
          <ac:chgData name="Julie Ellis" userId="32df8e9c-48c1-4873-9662-7cf91ea0d274" providerId="ADAL" clId="{DAECAB08-3650-4293-96F6-0140635048B1}" dt="2026-07-29T07:47:22.935" v="1367" actId="255"/>
          <ac:spMkLst>
            <pc:docMk/>
            <pc:sldMk cId="3209637799" sldId="270"/>
            <ac:spMk id="7" creationId="{DBD5DB5C-1B95-40D8-89E8-5A5137D5F29D}"/>
          </ac:spMkLst>
        </pc:spChg>
      </pc:sldChg>
      <pc:sldChg chg="modSp mod ord">
        <pc:chgData name="Julie Ellis" userId="32df8e9c-48c1-4873-9662-7cf91ea0d274" providerId="ADAL" clId="{DAECAB08-3650-4293-96F6-0140635048B1}" dt="2026-07-29T08:36:46.148" v="3054" actId="20577"/>
        <pc:sldMkLst>
          <pc:docMk/>
          <pc:sldMk cId="3525983890" sldId="271"/>
        </pc:sldMkLst>
        <pc:spChg chg="mod">
          <ac:chgData name="Julie Ellis" userId="32df8e9c-48c1-4873-9662-7cf91ea0d274" providerId="ADAL" clId="{DAECAB08-3650-4293-96F6-0140635048B1}" dt="2026-07-29T08:36:46.148" v="3054" actId="20577"/>
          <ac:spMkLst>
            <pc:docMk/>
            <pc:sldMk cId="3525983890" sldId="271"/>
            <ac:spMk id="11" creationId="{81BB7C0E-068C-42C8-A29C-E71297816F6B}"/>
          </ac:spMkLst>
        </pc:spChg>
        <pc:picChg chg="mod">
          <ac:chgData name="Julie Ellis" userId="32df8e9c-48c1-4873-9662-7cf91ea0d274" providerId="ADAL" clId="{DAECAB08-3650-4293-96F6-0140635048B1}" dt="2026-07-29T07:49:40.751" v="1379" actId="1076"/>
          <ac:picMkLst>
            <pc:docMk/>
            <pc:sldMk cId="3525983890" sldId="271"/>
            <ac:picMk id="4" creationId="{61311FEA-5376-4310-8762-9C3CEF433F32}"/>
          </ac:picMkLst>
        </pc:picChg>
      </pc:sldChg>
      <pc:sldChg chg="modSp mod ord">
        <pc:chgData name="Julie Ellis" userId="32df8e9c-48c1-4873-9662-7cf91ea0d274" providerId="ADAL" clId="{DAECAB08-3650-4293-96F6-0140635048B1}" dt="2026-07-29T07:49:50.727" v="1383"/>
        <pc:sldMkLst>
          <pc:docMk/>
          <pc:sldMk cId="1114009971" sldId="275"/>
        </pc:sldMkLst>
        <pc:spChg chg="mod">
          <ac:chgData name="Julie Ellis" userId="32df8e9c-48c1-4873-9662-7cf91ea0d274" providerId="ADAL" clId="{DAECAB08-3650-4293-96F6-0140635048B1}" dt="2026-07-29T07:48:38.282" v="1376" actId="20577"/>
          <ac:spMkLst>
            <pc:docMk/>
            <pc:sldMk cId="1114009971" sldId="275"/>
            <ac:spMk id="7" creationId="{DBD5DB5C-1B95-40D8-89E8-5A5137D5F29D}"/>
          </ac:spMkLst>
        </pc:spChg>
      </pc:sldChg>
      <pc:sldChg chg="modSp add mod">
        <pc:chgData name="Julie Ellis" userId="32df8e9c-48c1-4873-9662-7cf91ea0d274" providerId="ADAL" clId="{DAECAB08-3650-4293-96F6-0140635048B1}" dt="2026-07-29T08:35:52.298" v="2974" actId="20577"/>
        <pc:sldMkLst>
          <pc:docMk/>
          <pc:sldMk cId="156237699" sldId="277"/>
        </pc:sldMkLst>
        <pc:spChg chg="mod">
          <ac:chgData name="Julie Ellis" userId="32df8e9c-48c1-4873-9662-7cf91ea0d274" providerId="ADAL" clId="{DAECAB08-3650-4293-96F6-0140635048B1}" dt="2026-07-29T08:35:52.298" v="2974" actId="20577"/>
          <ac:spMkLst>
            <pc:docMk/>
            <pc:sldMk cId="156237699" sldId="277"/>
            <ac:spMk id="11" creationId="{81BB7C0E-068C-42C8-A29C-E71297816F6B}"/>
          </ac:spMkLst>
        </pc:spChg>
      </pc:sldChg>
      <pc:sldChg chg="modSp add mod">
        <pc:chgData name="Julie Ellis" userId="32df8e9c-48c1-4873-9662-7cf91ea0d274" providerId="ADAL" clId="{DAECAB08-3650-4293-96F6-0140635048B1}" dt="2026-07-29T08:31:11.644" v="2013" actId="20577"/>
        <pc:sldMkLst>
          <pc:docMk/>
          <pc:sldMk cId="2498589944" sldId="278"/>
        </pc:sldMkLst>
        <pc:spChg chg="mod">
          <ac:chgData name="Julie Ellis" userId="32df8e9c-48c1-4873-9662-7cf91ea0d274" providerId="ADAL" clId="{DAECAB08-3650-4293-96F6-0140635048B1}" dt="2026-07-29T08:31:11.644" v="2013" actId="20577"/>
          <ac:spMkLst>
            <pc:docMk/>
            <pc:sldMk cId="2498589944" sldId="278"/>
            <ac:spMk id="11" creationId="{81BB7C0E-068C-42C8-A29C-E71297816F6B}"/>
          </ac:spMkLst>
        </pc:spChg>
      </pc:sldChg>
      <pc:sldChg chg="modSp add mod">
        <pc:chgData name="Julie Ellis" userId="32df8e9c-48c1-4873-9662-7cf91ea0d274" providerId="ADAL" clId="{DAECAB08-3650-4293-96F6-0140635048B1}" dt="2026-07-29T08:36:28.239" v="3028" actId="20577"/>
        <pc:sldMkLst>
          <pc:docMk/>
          <pc:sldMk cId="3792643525" sldId="279"/>
        </pc:sldMkLst>
        <pc:spChg chg="mod">
          <ac:chgData name="Julie Ellis" userId="32df8e9c-48c1-4873-9662-7cf91ea0d274" providerId="ADAL" clId="{DAECAB08-3650-4293-96F6-0140635048B1}" dt="2026-07-29T08:36:28.239" v="3028" actId="20577"/>
          <ac:spMkLst>
            <pc:docMk/>
            <pc:sldMk cId="3792643525" sldId="279"/>
            <ac:spMk id="11" creationId="{81BB7C0E-068C-42C8-A29C-E71297816F6B}"/>
          </ac:spMkLst>
        </pc:spChg>
      </pc:sldChg>
      <pc:sldChg chg="modSp add mod">
        <pc:chgData name="Julie Ellis" userId="32df8e9c-48c1-4873-9662-7cf91ea0d274" providerId="ADAL" clId="{DAECAB08-3650-4293-96F6-0140635048B1}" dt="2026-07-29T08:33:08.847" v="2397" actId="20577"/>
        <pc:sldMkLst>
          <pc:docMk/>
          <pc:sldMk cId="2632094458" sldId="280"/>
        </pc:sldMkLst>
        <pc:spChg chg="mod">
          <ac:chgData name="Julie Ellis" userId="32df8e9c-48c1-4873-9662-7cf91ea0d274" providerId="ADAL" clId="{DAECAB08-3650-4293-96F6-0140635048B1}" dt="2026-07-29T08:33:08.847" v="2397" actId="20577"/>
          <ac:spMkLst>
            <pc:docMk/>
            <pc:sldMk cId="2632094458" sldId="280"/>
            <ac:spMk id="11" creationId="{81BB7C0E-068C-42C8-A29C-E71297816F6B}"/>
          </ac:spMkLst>
        </pc:spChg>
      </pc:sldChg>
      <pc:sldChg chg="add">
        <pc:chgData name="Julie Ellis" userId="32df8e9c-48c1-4873-9662-7cf91ea0d274" providerId="ADAL" clId="{DAECAB08-3650-4293-96F6-0140635048B1}" dt="2026-07-29T08:39:59.787" v="3081" actId="2890"/>
        <pc:sldMkLst>
          <pc:docMk/>
          <pc:sldMk cId="459594385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4665-531A-4591-BFCC-805FCDD35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DC32A-AA2B-4D21-AB5E-45FBDD591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1F6C0-8DCA-446D-B48E-12D9A672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0C91-A563-4FE8-9087-F7F16862C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991A7-70B3-46B7-B133-C6CC7B13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90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4314-F32F-4831-ADDA-9FCED1E90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80CF2-AF05-4894-9857-BEEB0F4A3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03397-9F33-4E6F-A66E-5BDE57047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5F6EC-2D07-4B2C-A59F-03FB200BE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08486-C7AD-4969-A522-C97E4FBEA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09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7F5681-B8EA-4CDB-B1B0-BBE1BB7B1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3DF6C-3ED1-4577-AB49-4E4017243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0935E-095F-49E2-8C63-E0B7F1495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05974-8B0B-48F8-B8AA-B26A42946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FAAF6-69FF-4283-895B-1C89EB1A2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01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2858C-2D9E-44BC-89B0-F206C20B5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0E73B-0630-4845-9607-81AC4C05E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1C70D-A1C6-411F-9436-B6CACA74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EB014-35A5-4E03-BFDD-295D0EC82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8DA87-EFCD-48B1-8D53-30359F88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92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72C67-86E2-4D14-897E-A497CF695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D565E-D50C-4CEF-B1B1-7CBF571DE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50522-57AB-4214-B0DC-9DE2448FA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7D42C-7217-4305-9AE6-6F77E58F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451C3-1A9B-4DEF-838B-A1E6166C4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4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AEA76-E23C-47A0-A0B0-01887D32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D92CC-3B1C-4C1E-B8D8-F9BF42422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5F6D3F-4618-4FCC-9CF0-B76233738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86CC6-7047-4BB7-97C7-9C59EE419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3FC38-824D-498F-967F-41D13646C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E9894-E015-4AC6-986A-2280A568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99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306EE-9FC2-4E17-9699-76F90CD79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988F7-F6AB-4FF6-97C3-0E47087D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F138D-56D2-46CF-938E-32926A24F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B90A-7B17-4B95-8D0F-73AE78CBA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5456FF-FD1F-4609-9182-318F627EE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E089E-60D0-49AB-87F0-2F3D240B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92C77A-C1F2-49A6-842E-877E369BE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5F7B09-87A3-4E87-BC16-3552557C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7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BFB48-B687-4A0D-80E6-26AE567A4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5393A-0CF6-4E38-A7DA-0FC11FA9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16156A-CD64-4F0A-913D-661F8FC3F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DC080-DD56-46E5-8499-1D314F366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1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5EEA4-3EAD-4775-BA4E-0864A346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5AE342-1502-4E1E-97C7-FF0074556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2254E-E626-4968-8606-4754E5518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02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1D88B-06B2-4253-A9F8-5345187D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E04D1-8053-4459-8F9C-6D8F2352C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66309-F30D-47B2-9178-E19790AEC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274DC-099A-4DE5-9DC1-CCD815AE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38E1DD-75FC-4569-8466-B34E3DB63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8D7EE-3A7E-468D-B6AE-63E1E013F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63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5CEA-5E58-4466-9570-8116D45C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66188-5A6E-486F-8DD4-8C5CA07381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D1DE0-9DD1-4BD4-A109-68599CAF8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94194-4CAF-4ED0-956C-209883AB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23D17-4024-4C89-8CBD-5A60ACD3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3259C-4C69-45EF-8752-DFE4B9D23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87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2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24D612-B006-4B46-8E31-C2B6EFC23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687DB-1008-4A10-812E-10CA25AD8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C373D-85B2-45EB-B9D7-E4234DC8F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FF267-12C2-4BEE-B681-4BD38EBB0C1A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D33A7-72F9-423C-AA7E-3B29E6A6D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17BF-5E2A-4E7A-AD7F-1D06F6FA0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2F047-E034-45DA-8E9F-638D60AB3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8935561-0956-4C91-8F34-C91F5F990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75176"/>
            <a:ext cx="4974672" cy="571716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2F5290D-A547-4D13-A794-AECF7DC3B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600703"/>
            <a:ext cx="3638939" cy="12864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E88BDCA-201D-4AF6-9D44-E925D8FCBA3E}"/>
              </a:ext>
            </a:extLst>
          </p:cNvPr>
          <p:cNvSpPr txBox="1"/>
          <p:nvPr/>
        </p:nvSpPr>
        <p:spPr>
          <a:xfrm>
            <a:off x="4913919" y="2473425"/>
            <a:ext cx="7027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spc="-150" dirty="0">
                <a:solidFill>
                  <a:srgbClr val="64FF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useful are Management Accounts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FCEA96-4919-4CB7-A5E3-D90ED5031FEC}"/>
              </a:ext>
            </a:extLst>
          </p:cNvPr>
          <p:cNvSpPr txBox="1"/>
          <p:nvPr/>
        </p:nvSpPr>
        <p:spPr>
          <a:xfrm>
            <a:off x="4913919" y="3325870"/>
            <a:ext cx="46741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spc="-150" dirty="0">
                <a:solidFill>
                  <a:srgbClr val="64FF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our various stakeholders</a:t>
            </a:r>
          </a:p>
        </p:txBody>
      </p:sp>
    </p:spTree>
    <p:extLst>
      <p:ext uri="{BB962C8B-B14F-4D97-AF65-F5344CB8AC3E}">
        <p14:creationId xmlns:p14="http://schemas.microsoft.com/office/powerpoint/2010/main" val="3899390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09D5D78-808A-4737-81D3-FD324BAF1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0F6DCA2-ADFA-4E01-8735-83D674CDF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4585" y="0"/>
            <a:ext cx="262741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740682-341B-45AB-8979-DBCE0E3829C0}"/>
              </a:ext>
            </a:extLst>
          </p:cNvPr>
          <p:cNvSpPr txBox="1"/>
          <p:nvPr/>
        </p:nvSpPr>
        <p:spPr>
          <a:xfrm>
            <a:off x="785512" y="1000544"/>
            <a:ext cx="8779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1132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share information</a:t>
            </a:r>
          </a:p>
          <a:p>
            <a:endParaRPr lang="en-GB" sz="3200" dirty="0">
              <a:solidFill>
                <a:srgbClr val="1132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4CAFAD-4295-0CE7-7809-BE502AF9C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2946" y="1958049"/>
            <a:ext cx="6134100" cy="35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76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09D5D78-808A-4737-81D3-FD324BAF1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0F6DCA2-ADFA-4E01-8735-83D674CDF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4585" y="0"/>
            <a:ext cx="262741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740682-341B-45AB-8979-DBCE0E3829C0}"/>
              </a:ext>
            </a:extLst>
          </p:cNvPr>
          <p:cNvSpPr txBox="1"/>
          <p:nvPr/>
        </p:nvSpPr>
        <p:spPr>
          <a:xfrm>
            <a:off x="785512" y="1000544"/>
            <a:ext cx="8779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1132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share information</a:t>
            </a:r>
          </a:p>
          <a:p>
            <a:endParaRPr lang="en-GB" sz="3200" dirty="0">
              <a:solidFill>
                <a:srgbClr val="1132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B2492-D6E2-1181-C901-47282F956F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636" y="1706730"/>
            <a:ext cx="5722456" cy="454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91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2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1311FEA-5376-4310-8762-9C3CEF43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513" y="5301388"/>
            <a:ext cx="2752725" cy="9731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6C1037D-ED4A-42D0-AF44-A5F9E5DFC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10760" y="0"/>
            <a:ext cx="4693298" cy="4693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B7C0E-068C-42C8-A29C-E71297816F6B}"/>
              </a:ext>
            </a:extLst>
          </p:cNvPr>
          <p:cNvSpPr txBox="1"/>
          <p:nvPr/>
        </p:nvSpPr>
        <p:spPr>
          <a:xfrm>
            <a:off x="3799299" y="1980259"/>
            <a:ext cx="76027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Actual vs Budget/Prior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Variances - £ and 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Surplus/Deficit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KPI’s</a:t>
            </a: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9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2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1311FEA-5376-4310-8762-9C3CEF43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513" y="5301388"/>
            <a:ext cx="2752725" cy="9731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6C1037D-ED4A-42D0-AF44-A5F9E5DFC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10760" y="0"/>
            <a:ext cx="4693298" cy="4693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B7C0E-068C-42C8-A29C-E71297816F6B}"/>
              </a:ext>
            </a:extLst>
          </p:cNvPr>
          <p:cNvSpPr txBox="1"/>
          <p:nvPr/>
        </p:nvSpPr>
        <p:spPr>
          <a:xfrm>
            <a:off x="3799299" y="1980259"/>
            <a:ext cx="76027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Achievable (Accurate)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Income &amp; expenditure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by dept. (correctly coded)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Trading/Commercial figures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Sheet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643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2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1311FEA-5376-4310-8762-9C3CEF43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513" y="5301388"/>
            <a:ext cx="2752725" cy="9731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6C1037D-ED4A-42D0-AF44-A5F9E5DFC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10760" y="0"/>
            <a:ext cx="4693298" cy="4693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B7C0E-068C-42C8-A29C-E71297816F6B}"/>
              </a:ext>
            </a:extLst>
          </p:cNvPr>
          <p:cNvSpPr txBox="1"/>
          <p:nvPr/>
        </p:nvSpPr>
        <p:spPr>
          <a:xfrm>
            <a:off x="3799299" y="1980259"/>
            <a:ext cx="760270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Grant income &amp; expenditure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Trading/Commercial activities</a:t>
            </a:r>
            <a:endParaRPr lang="en-GB" sz="32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Activities &amp; Rep spending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Operational costs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Surplus/Deficit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sheet </a:t>
            </a: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589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2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1311FEA-5376-4310-8762-9C3CEF43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513" y="5301388"/>
            <a:ext cx="2752725" cy="9731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6C1037D-ED4A-42D0-AF44-A5F9E5DFC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10760" y="0"/>
            <a:ext cx="4693298" cy="4693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B7C0E-068C-42C8-A29C-E71297816F6B}"/>
              </a:ext>
            </a:extLst>
          </p:cNvPr>
          <p:cNvSpPr txBox="1"/>
          <p:nvPr/>
        </p:nvSpPr>
        <p:spPr>
          <a:xfrm>
            <a:off x="3799299" y="1980259"/>
            <a:ext cx="760270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of Finance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previous months accounts –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including accruals/prepayments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Discuss current months activities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Share forecasts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37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0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present yours?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included? What do you share?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days after month end?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are you asked?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have your management accounts changed?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 separate narrative to Excels?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 any feedback? What is most useful?</a:t>
            </a:r>
          </a:p>
        </p:txBody>
      </p:sp>
    </p:spTree>
    <p:extLst>
      <p:ext uri="{BB962C8B-B14F-4D97-AF65-F5344CB8AC3E}">
        <p14:creationId xmlns:p14="http://schemas.microsoft.com/office/powerpoint/2010/main" val="3666076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0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Hello!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name is Julie</a:t>
            </a:r>
          </a:p>
          <a:p>
            <a:r>
              <a:rPr lang="en-GB" sz="3200" b="1" dirty="0">
                <a:solidFill>
                  <a:srgbClr val="F5F5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worked at BSU for 18 months</a:t>
            </a:r>
          </a:p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my first role working for a charity – BSU</a:t>
            </a:r>
          </a:p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Previously I have worked for various organisations – Banking, Estate Agencies (mortgages)</a:t>
            </a:r>
          </a:p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Manufacturing, Medical Communication</a:t>
            </a:r>
          </a:p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Recruitment, IT Product &amp; Software</a:t>
            </a:r>
          </a:p>
        </p:txBody>
      </p:sp>
    </p:spTree>
    <p:extLst>
      <p:ext uri="{BB962C8B-B14F-4D97-AF65-F5344CB8AC3E}">
        <p14:creationId xmlns:p14="http://schemas.microsoft.com/office/powerpoint/2010/main" val="111400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0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CCE7909-5DFD-493D-947C-652E7C8C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1450" y="3743325"/>
            <a:ext cx="4400550" cy="31146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B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Management accounts?</a:t>
            </a:r>
          </a:p>
          <a:p>
            <a:endParaRPr lang="en-GB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 - usually prepared monthly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ncome &amp; Expenditure -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Actuals vs Budget</a:t>
            </a:r>
          </a:p>
          <a:p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has happened?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next.</a:t>
            </a:r>
            <a:endParaRPr lang="en-GB" sz="32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49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0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CCE7909-5DFD-493D-947C-652E7C8C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1450" y="3743325"/>
            <a:ext cx="4400550" cy="31146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B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 (in our organisation)</a:t>
            </a:r>
          </a:p>
          <a:p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Lay Trustees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Elected Trustees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Trustees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Chancellor - BNU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CEO – BSU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People &amp; Development - BSU</a:t>
            </a:r>
          </a:p>
        </p:txBody>
      </p:sp>
    </p:spTree>
    <p:extLst>
      <p:ext uri="{BB962C8B-B14F-4D97-AF65-F5344CB8AC3E}">
        <p14:creationId xmlns:p14="http://schemas.microsoft.com/office/powerpoint/2010/main" val="45959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0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CCE7909-5DFD-493D-947C-652E7C8C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1450" y="3743325"/>
            <a:ext cx="4400550" cy="31146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B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are they useful?</a:t>
            </a:r>
          </a:p>
          <a:p>
            <a:endParaRPr lang="en-GB" sz="3600" b="1" dirty="0">
              <a:solidFill>
                <a:srgbClr val="FFBB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control – on overspend/</a:t>
            </a:r>
            <a:r>
              <a:rPr lang="en-GB" sz="3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variances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 better/quicker decision making – potential new projects, recruitment, student demand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issues early</a:t>
            </a:r>
          </a:p>
        </p:txBody>
      </p:sp>
    </p:spTree>
    <p:extLst>
      <p:ext uri="{BB962C8B-B14F-4D97-AF65-F5344CB8AC3E}">
        <p14:creationId xmlns:p14="http://schemas.microsoft.com/office/powerpoint/2010/main" val="4229759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0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CCE7909-5DFD-493D-947C-652E7C8C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1450" y="3743325"/>
            <a:ext cx="4400550" cy="31146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785512" y="1000544"/>
            <a:ext cx="87790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B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Union challenge </a:t>
            </a:r>
          </a:p>
          <a:p>
            <a:pPr marL="571500" indent="-571500">
              <a:buFontTx/>
              <a:buChar char="-"/>
            </a:pPr>
            <a:r>
              <a:rPr lang="en-GB" sz="3600" b="1" dirty="0">
                <a:solidFill>
                  <a:srgbClr val="FFBB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SU’s mix charity work &amp; businesses</a:t>
            </a: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areas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clubs &amp; societies</a:t>
            </a:r>
          </a:p>
        </p:txBody>
      </p:sp>
    </p:spTree>
    <p:extLst>
      <p:ext uri="{BB962C8B-B14F-4D97-AF65-F5344CB8AC3E}">
        <p14:creationId xmlns:p14="http://schemas.microsoft.com/office/powerpoint/2010/main" val="2755923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A7630B7-94A9-4A7B-8408-1B71CE6B6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91494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7CFFAAA-76ED-4B17-A292-44B0554B9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D5DB5C-1B95-40D8-89E8-5A5137D5F29D}"/>
              </a:ext>
            </a:extLst>
          </p:cNvPr>
          <p:cNvSpPr txBox="1"/>
          <p:nvPr/>
        </p:nvSpPr>
        <p:spPr>
          <a:xfrm>
            <a:off x="3799299" y="1980259"/>
            <a:ext cx="76027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Accounts </a:t>
            </a:r>
          </a:p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– Specific</a:t>
            </a:r>
          </a:p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 Measurable</a:t>
            </a:r>
          </a:p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Accurate</a:t>
            </a:r>
          </a:p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– Relevant</a:t>
            </a:r>
          </a:p>
          <a:p>
            <a:r>
              <a:rPr lang="en-GB" sz="32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- Timely</a:t>
            </a:r>
          </a:p>
          <a:p>
            <a:endParaRPr lang="en-GB" sz="3200" b="1" dirty="0">
              <a:solidFill>
                <a:srgbClr val="C4E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37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2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1311FEA-5376-4310-8762-9C3CEF43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9513" y="5301388"/>
            <a:ext cx="2752725" cy="9731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6C1037D-ED4A-42D0-AF44-A5F9E5DFC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310760" y="0"/>
            <a:ext cx="4693298" cy="4693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BB7C0E-068C-42C8-A29C-E71297816F6B}"/>
              </a:ext>
            </a:extLst>
          </p:cNvPr>
          <p:cNvSpPr txBox="1"/>
          <p:nvPr/>
        </p:nvSpPr>
        <p:spPr>
          <a:xfrm>
            <a:off x="3799299" y="1980259"/>
            <a:ext cx="760270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4E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</a:t>
            </a:r>
            <a:r>
              <a:rPr lang="en-GB" sz="3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Non Finance personnel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accessible language/colour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assume – explain variances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Graphs/different layouts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department of cost centre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83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09D5D78-808A-4737-81D3-FD324BAF1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5486"/>
            <a:ext cx="2752725" cy="9731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0F6DCA2-ADFA-4E01-8735-83D674CDF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4585" y="0"/>
            <a:ext cx="262741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740682-341B-45AB-8979-DBCE0E3829C0}"/>
              </a:ext>
            </a:extLst>
          </p:cNvPr>
          <p:cNvSpPr txBox="1"/>
          <p:nvPr/>
        </p:nvSpPr>
        <p:spPr>
          <a:xfrm>
            <a:off x="785512" y="1000544"/>
            <a:ext cx="8779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1132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share information</a:t>
            </a:r>
          </a:p>
          <a:p>
            <a:endParaRPr lang="en-GB" sz="3200" dirty="0">
              <a:solidFill>
                <a:srgbClr val="1132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7F7C4F0-A324-F3BB-5A1A-D8099FC0DB1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385787"/>
          <a:ext cx="10515600" cy="1236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91542215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8176023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3048520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457536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577829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Area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Budget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Actual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Variance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Status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7235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Commercial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£420k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£438k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+£18k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🟢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9831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Advice Service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£145k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£152k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-£7k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🟠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2781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Student Activities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£210k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£198k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+£12k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🟢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60038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Events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£95k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£118k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-£23k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🔴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30871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Overall Surplus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£40k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£12k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>
                          <a:effectLst/>
                        </a:rPr>
                        <a:t>-£28k</a:t>
                      </a:r>
                      <a:endParaRPr lang="en-GB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0" dirty="0">
                          <a:effectLst/>
                        </a:rPr>
                        <a:t>🔴</a:t>
                      </a:r>
                      <a:endParaRPr lang="en-GB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04401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550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AC266BC053A24F86A1CF036A836D47" ma:contentTypeVersion="10" ma:contentTypeDescription="Create a new document." ma:contentTypeScope="" ma:versionID="f70df2909e6624218d7607b6d547cd8e">
  <xsd:schema xmlns:xsd="http://www.w3.org/2001/XMLSchema" xmlns:xs="http://www.w3.org/2001/XMLSchema" xmlns:p="http://schemas.microsoft.com/office/2006/metadata/properties" xmlns:ns2="782481fa-9598-4243-9e7b-6b2af4becdd7" xmlns:ns3="90a3a2e8-09e8-47ac-b69e-aa7f392d8655" targetNamespace="http://schemas.microsoft.com/office/2006/metadata/properties" ma:root="true" ma:fieldsID="1f8e83f1d0d1e66cfada9ef1d57b5da8" ns2:_="" ns3:_="">
    <xsd:import namespace="782481fa-9598-4243-9e7b-6b2af4becdd7"/>
    <xsd:import namespace="90a3a2e8-09e8-47ac-b69e-aa7f392d8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481fa-9598-4243-9e7b-6b2af4bec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e5d04c-3736-4b3d-a845-6451ea46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a2e8-09e8-47ac-b69e-aa7f392d865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6babdf-29f6-4670-bb03-4f56acb4556b}" ma:internalName="TaxCatchAll" ma:showField="CatchAllData" ma:web="90a3a2e8-09e8-47ac-b69e-aa7f392d8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2481fa-9598-4243-9e7b-6b2af4becdd7">
      <Terms xmlns="http://schemas.microsoft.com/office/infopath/2007/PartnerControls"/>
    </lcf76f155ced4ddcb4097134ff3c332f>
    <TaxCatchAll xmlns="90a3a2e8-09e8-47ac-b69e-aa7f392d8655" xsi:nil="true"/>
  </documentManagement>
</p:properties>
</file>

<file path=customXml/itemProps1.xml><?xml version="1.0" encoding="utf-8"?>
<ds:datastoreItem xmlns:ds="http://schemas.openxmlformats.org/officeDocument/2006/customXml" ds:itemID="{9532B8C3-F6EA-4F66-96E9-460E2E72BE70}"/>
</file>

<file path=customXml/itemProps2.xml><?xml version="1.0" encoding="utf-8"?>
<ds:datastoreItem xmlns:ds="http://schemas.openxmlformats.org/officeDocument/2006/customXml" ds:itemID="{7B77DA2F-7CE6-4DB9-800A-455F7A865051}"/>
</file>

<file path=customXml/itemProps3.xml><?xml version="1.0" encoding="utf-8"?>
<ds:datastoreItem xmlns:ds="http://schemas.openxmlformats.org/officeDocument/2006/customXml" ds:itemID="{960304B0-74BC-40FA-985F-CA41D05A9334}"/>
</file>

<file path=docMetadata/LabelInfo.xml><?xml version="1.0" encoding="utf-8"?>
<clbl:labelList xmlns:clbl="http://schemas.microsoft.com/office/2020/mipLabelMetadata">
  <clbl:label id="{8fca115b-60cd-4375-a972-ef2b948c0fa5}" enabled="0" method="" siteId="{8fca115b-60cd-4375-a972-ef2b948c0fa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394</Words>
  <Application>Microsoft Office PowerPoint</Application>
  <PresentationFormat>Widescreen</PresentationFormat>
  <Paragraphs>108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McDowell</dc:creator>
  <cp:lastModifiedBy>Julie Ellis</cp:lastModifiedBy>
  <cp:revision>22</cp:revision>
  <dcterms:created xsi:type="dcterms:W3CDTF">2024-09-17T08:55:16Z</dcterms:created>
  <dcterms:modified xsi:type="dcterms:W3CDTF">2026-08-17T15:23:54Z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0x010100CBAC266BC053A24F86A1CF036A836D47</vt:lpwstr>
  </property>
</Properties>
</file>