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9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70" r:id="rId13"/>
    <p:sldId id="271" r:id="rId14"/>
    <p:sldId id="272" r:id="rId15"/>
    <p:sldId id="273" r:id="rId16"/>
    <p:sldId id="274" r:id="rId17"/>
    <p:sldId id="275" r:id="rId18"/>
    <p:sldId id="27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9A38AF-8ED4-4F9A-B116-BA73759353F9}" v="157" dt="2026-08-19T12:35:58.13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53966" autoAdjust="0"/>
  </p:normalViewPr>
  <p:slideViewPr>
    <p:cSldViewPr snapToGrid="0">
      <p:cViewPr varScale="1">
        <p:scale>
          <a:sx n="52" d="100"/>
          <a:sy n="52" d="100"/>
        </p:scale>
        <p:origin x="182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28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Stewart" userId="9e8e9a47-f6a7-402b-b37a-9e0b11235e55" providerId="ADAL" clId="{6C9A38AF-8ED4-4F9A-B116-BA73759353F9}"/>
    <pc:docChg chg="undo custSel delSld modSld sldOrd modMainMaster">
      <pc:chgData name="Charlotte Stewart" userId="9e8e9a47-f6a7-402b-b37a-9e0b11235e55" providerId="ADAL" clId="{6C9A38AF-8ED4-4F9A-B116-BA73759353F9}" dt="2026-08-19T12:36:18.633" v="682" actId="403"/>
      <pc:docMkLst>
        <pc:docMk/>
      </pc:docMkLst>
      <pc:sldChg chg="addSp delSp modSp mod setBg delDesignElem">
        <pc:chgData name="Charlotte Stewart" userId="9e8e9a47-f6a7-402b-b37a-9e0b11235e55" providerId="ADAL" clId="{6C9A38AF-8ED4-4F9A-B116-BA73759353F9}" dt="2026-08-19T12:18:58.377" v="504" actId="1076"/>
        <pc:sldMkLst>
          <pc:docMk/>
          <pc:sldMk cId="1163065798" sldId="256"/>
        </pc:sldMkLst>
        <pc:spChg chg="mod">
          <ac:chgData name="Charlotte Stewart" userId="9e8e9a47-f6a7-402b-b37a-9e0b11235e55" providerId="ADAL" clId="{6C9A38AF-8ED4-4F9A-B116-BA73759353F9}" dt="2026-08-19T12:04:00.512" v="336"/>
          <ac:spMkLst>
            <pc:docMk/>
            <pc:sldMk cId="1163065798" sldId="256"/>
            <ac:spMk id="2" creationId="{AFE75F3B-93AF-DF4B-A312-F96BAE634DD6}"/>
          </ac:spMkLst>
        </pc:spChg>
        <pc:spChg chg="add del">
          <ac:chgData name="Charlotte Stewart" userId="9e8e9a47-f6a7-402b-b37a-9e0b11235e55" providerId="ADAL" clId="{6C9A38AF-8ED4-4F9A-B116-BA73759353F9}" dt="2026-08-19T12:04:00.512" v="336"/>
          <ac:spMkLst>
            <pc:docMk/>
            <pc:sldMk cId="1163065798" sldId="256"/>
            <ac:spMk id="8" creationId="{577D6B2E-37A3-429E-A37C-F30ED6487282}"/>
          </ac:spMkLst>
        </pc:spChg>
        <pc:spChg chg="add del">
          <ac:chgData name="Charlotte Stewart" userId="9e8e9a47-f6a7-402b-b37a-9e0b11235e55" providerId="ADAL" clId="{6C9A38AF-8ED4-4F9A-B116-BA73759353F9}" dt="2026-08-19T12:04:00.512" v="336"/>
          <ac:spMkLst>
            <pc:docMk/>
            <pc:sldMk cId="1163065798" sldId="256"/>
            <ac:spMk id="10" creationId="{5CEAD642-85CF-4750-8432-7C80C901F001}"/>
          </ac:spMkLst>
        </pc:spChg>
        <pc:spChg chg="add del">
          <ac:chgData name="Charlotte Stewart" userId="9e8e9a47-f6a7-402b-b37a-9e0b11235e55" providerId="ADAL" clId="{6C9A38AF-8ED4-4F9A-B116-BA73759353F9}" dt="2026-08-19T12:04:00.512" v="336"/>
          <ac:spMkLst>
            <pc:docMk/>
            <pc:sldMk cId="1163065798" sldId="256"/>
            <ac:spMk id="12" creationId="{FA33EEAE-15D5-4119-8C1E-89D943F911EF}"/>
          </ac:spMkLst>
        </pc:spChg>
        <pc:spChg chg="add del">
          <ac:chgData name="Charlotte Stewart" userId="9e8e9a47-f6a7-402b-b37a-9e0b11235e55" providerId="ADAL" clId="{6C9A38AF-8ED4-4F9A-B116-BA73759353F9}" dt="2026-08-19T12:04:00.512" v="336"/>
          <ac:spMkLst>
            <pc:docMk/>
            <pc:sldMk cId="1163065798" sldId="256"/>
            <ac:spMk id="14" creationId="{730D8B3B-9B80-4025-B934-26DC7D7CD231}"/>
          </ac:spMkLst>
        </pc:spChg>
        <pc:spChg chg="add del">
          <ac:chgData name="Charlotte Stewart" userId="9e8e9a47-f6a7-402b-b37a-9e0b11235e55" providerId="ADAL" clId="{6C9A38AF-8ED4-4F9A-B116-BA73759353F9}" dt="2026-08-19T12:04:00.512" v="336"/>
          <ac:spMkLst>
            <pc:docMk/>
            <pc:sldMk cId="1163065798" sldId="256"/>
            <ac:spMk id="16" creationId="{1064D5D5-227B-4F66-9AEA-46F570E793BD}"/>
          </ac:spMkLst>
        </pc:spChg>
        <pc:spChg chg="add del">
          <ac:chgData name="Charlotte Stewart" userId="9e8e9a47-f6a7-402b-b37a-9e0b11235e55" providerId="ADAL" clId="{6C9A38AF-8ED4-4F9A-B116-BA73759353F9}" dt="2026-08-19T12:04:00.512" v="336"/>
          <ac:spMkLst>
            <pc:docMk/>
            <pc:sldMk cId="1163065798" sldId="256"/>
            <ac:spMk id="18" creationId="{646B67A4-D328-4747-A82B-65E84FA46368}"/>
          </ac:spMkLst>
        </pc:spChg>
        <pc:spChg chg="add del">
          <ac:chgData name="Charlotte Stewart" userId="9e8e9a47-f6a7-402b-b37a-9e0b11235e55" providerId="ADAL" clId="{6C9A38AF-8ED4-4F9A-B116-BA73759353F9}" dt="2026-08-19T12:04:00.512" v="336"/>
          <ac:spMkLst>
            <pc:docMk/>
            <pc:sldMk cId="1163065798" sldId="256"/>
            <ac:spMk id="20" creationId="{B5A1B09C-1565-46F8-B70F-621C5EB48A09}"/>
          </ac:spMkLst>
        </pc:spChg>
        <pc:spChg chg="add del">
          <ac:chgData name="Charlotte Stewart" userId="9e8e9a47-f6a7-402b-b37a-9e0b11235e55" providerId="ADAL" clId="{6C9A38AF-8ED4-4F9A-B116-BA73759353F9}" dt="2026-08-19T12:04:00.512" v="336"/>
          <ac:spMkLst>
            <pc:docMk/>
            <pc:sldMk cId="1163065798" sldId="256"/>
            <ac:spMk id="22" creationId="{8C516CC8-80AC-446C-A56E-9F54B7210402}"/>
          </ac:spMkLst>
        </pc:spChg>
        <pc:picChg chg="add mod">
          <ac:chgData name="Charlotte Stewart" userId="9e8e9a47-f6a7-402b-b37a-9e0b11235e55" providerId="ADAL" clId="{6C9A38AF-8ED4-4F9A-B116-BA73759353F9}" dt="2026-08-19T12:18:58.377" v="504" actId="1076"/>
          <ac:picMkLst>
            <pc:docMk/>
            <pc:sldMk cId="1163065798" sldId="256"/>
            <ac:picMk id="5" creationId="{25887C88-62B0-B4C4-A364-F8BB5A81F81E}"/>
          </ac:picMkLst>
        </pc:picChg>
      </pc:sldChg>
      <pc:sldChg chg="addSp modSp del mod setBg">
        <pc:chgData name="Charlotte Stewart" userId="9e8e9a47-f6a7-402b-b37a-9e0b11235e55" providerId="ADAL" clId="{6C9A38AF-8ED4-4F9A-B116-BA73759353F9}" dt="2026-08-17T15:38:45.986" v="317" actId="47"/>
        <pc:sldMkLst>
          <pc:docMk/>
          <pc:sldMk cId="3510073570" sldId="257"/>
        </pc:sldMkLst>
      </pc:sldChg>
      <pc:sldChg chg="addSp delSp modSp mod setBg delDesignElem">
        <pc:chgData name="Charlotte Stewart" userId="9e8e9a47-f6a7-402b-b37a-9e0b11235e55" providerId="ADAL" clId="{6C9A38AF-8ED4-4F9A-B116-BA73759353F9}" dt="2026-08-19T12:30:27.422" v="595" actId="255"/>
        <pc:sldMkLst>
          <pc:docMk/>
          <pc:sldMk cId="3301264823" sldId="258"/>
        </pc:sldMkLst>
        <pc:spChg chg="mod">
          <ac:chgData name="Charlotte Stewart" userId="9e8e9a47-f6a7-402b-b37a-9e0b11235e55" providerId="ADAL" clId="{6C9A38AF-8ED4-4F9A-B116-BA73759353F9}" dt="2026-08-19T12:30:18.244" v="594" actId="404"/>
          <ac:spMkLst>
            <pc:docMk/>
            <pc:sldMk cId="3301264823" sldId="258"/>
            <ac:spMk id="2" creationId="{AAFC532B-49BF-AF88-E215-0E01D2FC5C8D}"/>
          </ac:spMkLst>
        </pc:spChg>
        <pc:spChg chg="del mod">
          <ac:chgData name="Charlotte Stewart" userId="9e8e9a47-f6a7-402b-b37a-9e0b11235e55" providerId="ADAL" clId="{6C9A38AF-8ED4-4F9A-B116-BA73759353F9}" dt="2026-08-19T11:58:14.933" v="318" actId="26606"/>
          <ac:spMkLst>
            <pc:docMk/>
            <pc:sldMk cId="3301264823" sldId="258"/>
            <ac:spMk id="3" creationId="{AF53C22C-99C1-A005-50FC-2A07BB3F3222}"/>
          </ac:spMkLst>
        </pc:spChg>
        <pc:spChg chg="add del">
          <ac:chgData name="Charlotte Stewart" userId="9e8e9a47-f6a7-402b-b37a-9e0b11235e55" providerId="ADAL" clId="{6C9A38AF-8ED4-4F9A-B116-BA73759353F9}" dt="2026-08-19T12:04:00.512" v="336"/>
          <ac:spMkLst>
            <pc:docMk/>
            <pc:sldMk cId="3301264823" sldId="258"/>
            <ac:spMk id="9" creationId="{BACC6370-2D7E-4714-9D71-7542949D7D5D}"/>
          </ac:spMkLst>
        </pc:spChg>
        <pc:spChg chg="add del">
          <ac:chgData name="Charlotte Stewart" userId="9e8e9a47-f6a7-402b-b37a-9e0b11235e55" providerId="ADAL" clId="{6C9A38AF-8ED4-4F9A-B116-BA73759353F9}" dt="2026-08-19T12:04:00.512" v="336"/>
          <ac:spMkLst>
            <pc:docMk/>
            <pc:sldMk cId="3301264823" sldId="258"/>
            <ac:spMk id="11" creationId="{256B2C21-A230-48C0-8DF1-C46611373C44}"/>
          </ac:spMkLst>
        </pc:spChg>
        <pc:spChg chg="add del">
          <ac:chgData name="Charlotte Stewart" userId="9e8e9a47-f6a7-402b-b37a-9e0b11235e55" providerId="ADAL" clId="{6C9A38AF-8ED4-4F9A-B116-BA73759353F9}" dt="2026-08-19T12:04:00.512" v="336"/>
          <ac:spMkLst>
            <pc:docMk/>
            <pc:sldMk cId="3301264823" sldId="258"/>
            <ac:spMk id="13" creationId="{3847E18C-932D-4C95-AABA-FEC7C9499AD7}"/>
          </ac:spMkLst>
        </pc:spChg>
        <pc:spChg chg="add del">
          <ac:chgData name="Charlotte Stewart" userId="9e8e9a47-f6a7-402b-b37a-9e0b11235e55" providerId="ADAL" clId="{6C9A38AF-8ED4-4F9A-B116-BA73759353F9}" dt="2026-08-19T12:04:00.512" v="336"/>
          <ac:spMkLst>
            <pc:docMk/>
            <pc:sldMk cId="3301264823" sldId="258"/>
            <ac:spMk id="15" creationId="{3150CB11-0C61-439E-910F-5787759E72A0}"/>
          </ac:spMkLst>
        </pc:spChg>
        <pc:spChg chg="add del">
          <ac:chgData name="Charlotte Stewart" userId="9e8e9a47-f6a7-402b-b37a-9e0b11235e55" providerId="ADAL" clId="{6C9A38AF-8ED4-4F9A-B116-BA73759353F9}" dt="2026-08-19T12:04:00.512" v="336"/>
          <ac:spMkLst>
            <pc:docMk/>
            <pc:sldMk cId="3301264823" sldId="258"/>
            <ac:spMk id="17" creationId="{43F8A58B-5155-44CE-A5FF-7647B47D0A7A}"/>
          </ac:spMkLst>
        </pc:spChg>
        <pc:spChg chg="add del">
          <ac:chgData name="Charlotte Stewart" userId="9e8e9a47-f6a7-402b-b37a-9e0b11235e55" providerId="ADAL" clId="{6C9A38AF-8ED4-4F9A-B116-BA73759353F9}" dt="2026-08-19T12:04:00.512" v="336"/>
          <ac:spMkLst>
            <pc:docMk/>
            <pc:sldMk cId="3301264823" sldId="258"/>
            <ac:spMk id="19" creationId="{443F2ACA-E6D6-4028-82DD-F03C262D5DE6}"/>
          </ac:spMkLst>
        </pc:spChg>
        <pc:graphicFrameChg chg="add mod">
          <ac:chgData name="Charlotte Stewart" userId="9e8e9a47-f6a7-402b-b37a-9e0b11235e55" providerId="ADAL" clId="{6C9A38AF-8ED4-4F9A-B116-BA73759353F9}" dt="2026-08-19T12:30:27.422" v="595" actId="255"/>
          <ac:graphicFrameMkLst>
            <pc:docMk/>
            <pc:sldMk cId="3301264823" sldId="258"/>
            <ac:graphicFrameMk id="5" creationId="{8409D756-1726-E469-2E21-F0F4ACA13C6C}"/>
          </ac:graphicFrameMkLst>
        </pc:graphicFrameChg>
      </pc:sldChg>
      <pc:sldChg chg="addSp modSp mod ord">
        <pc:chgData name="Charlotte Stewart" userId="9e8e9a47-f6a7-402b-b37a-9e0b11235e55" providerId="ADAL" clId="{6C9A38AF-8ED4-4F9A-B116-BA73759353F9}" dt="2026-08-19T12:30:14.169" v="593" actId="404"/>
        <pc:sldMkLst>
          <pc:docMk/>
          <pc:sldMk cId="2099375404" sldId="259"/>
        </pc:sldMkLst>
        <pc:spChg chg="mod">
          <ac:chgData name="Charlotte Stewart" userId="9e8e9a47-f6a7-402b-b37a-9e0b11235e55" providerId="ADAL" clId="{6C9A38AF-8ED4-4F9A-B116-BA73759353F9}" dt="2026-08-19T12:30:14.169" v="593" actId="404"/>
          <ac:spMkLst>
            <pc:docMk/>
            <pc:sldMk cId="2099375404" sldId="259"/>
            <ac:spMk id="2" creationId="{8777020E-2DFC-1A9E-3964-A983C781A22D}"/>
          </ac:spMkLst>
        </pc:spChg>
        <pc:spChg chg="mod">
          <ac:chgData name="Charlotte Stewart" userId="9e8e9a47-f6a7-402b-b37a-9e0b11235e55" providerId="ADAL" clId="{6C9A38AF-8ED4-4F9A-B116-BA73759353F9}" dt="2026-08-19T12:29:56.128" v="591" actId="404"/>
          <ac:spMkLst>
            <pc:docMk/>
            <pc:sldMk cId="2099375404" sldId="259"/>
            <ac:spMk id="3" creationId="{9C8D751D-28FB-5023-6401-02FAE1B6F677}"/>
          </ac:spMkLst>
        </pc:spChg>
        <pc:picChg chg="add mod">
          <ac:chgData name="Charlotte Stewart" userId="9e8e9a47-f6a7-402b-b37a-9e0b11235e55" providerId="ADAL" clId="{6C9A38AF-8ED4-4F9A-B116-BA73759353F9}" dt="2026-08-17T15:38:34.564" v="315" actId="1076"/>
          <ac:picMkLst>
            <pc:docMk/>
            <pc:sldMk cId="2099375404" sldId="259"/>
            <ac:picMk id="4" creationId="{CA18DCC9-5904-CD3C-FC54-D755A785F4B4}"/>
          </ac:picMkLst>
        </pc:picChg>
      </pc:sldChg>
      <pc:sldChg chg="addSp delSp modSp mod setBg">
        <pc:chgData name="Charlotte Stewart" userId="9e8e9a47-f6a7-402b-b37a-9e0b11235e55" providerId="ADAL" clId="{6C9A38AF-8ED4-4F9A-B116-BA73759353F9}" dt="2026-08-19T12:30:37.310" v="596" actId="1076"/>
        <pc:sldMkLst>
          <pc:docMk/>
          <pc:sldMk cId="775136600" sldId="260"/>
        </pc:sldMkLst>
        <pc:spChg chg="mod">
          <ac:chgData name="Charlotte Stewart" userId="9e8e9a47-f6a7-402b-b37a-9e0b11235e55" providerId="ADAL" clId="{6C9A38AF-8ED4-4F9A-B116-BA73759353F9}" dt="2026-08-19T12:19:28.696" v="508" actId="207"/>
          <ac:spMkLst>
            <pc:docMk/>
            <pc:sldMk cId="775136600" sldId="260"/>
            <ac:spMk id="2" creationId="{D2D862C3-B684-26C9-1623-5F8CEFA55FDA}"/>
          </ac:spMkLst>
        </pc:spChg>
        <pc:spChg chg="add del mod">
          <ac:chgData name="Charlotte Stewart" userId="9e8e9a47-f6a7-402b-b37a-9e0b11235e55" providerId="ADAL" clId="{6C9A38AF-8ED4-4F9A-B116-BA73759353F9}" dt="2026-08-19T12:30:37.310" v="596" actId="1076"/>
          <ac:spMkLst>
            <pc:docMk/>
            <pc:sldMk cId="775136600" sldId="260"/>
            <ac:spMk id="3" creationId="{06DA541A-B95F-F5CD-9E0F-51809A46FC06}"/>
          </ac:spMkLst>
        </pc:spChg>
        <pc:spChg chg="add del">
          <ac:chgData name="Charlotte Stewart" userId="9e8e9a47-f6a7-402b-b37a-9e0b11235e55" providerId="ADAL" clId="{6C9A38AF-8ED4-4F9A-B116-BA73759353F9}" dt="2026-08-19T11:59:31.383" v="323" actId="26606"/>
          <ac:spMkLst>
            <pc:docMk/>
            <pc:sldMk cId="775136600" sldId="260"/>
            <ac:spMk id="6" creationId="{C0763A76-9F1C-4FC5-82B7-DD475DA461B2}"/>
          </ac:spMkLst>
        </pc:spChg>
        <pc:spChg chg="add del">
          <ac:chgData name="Charlotte Stewart" userId="9e8e9a47-f6a7-402b-b37a-9e0b11235e55" providerId="ADAL" clId="{6C9A38AF-8ED4-4F9A-B116-BA73759353F9}" dt="2026-08-19T11:59:31.383" v="323" actId="26606"/>
          <ac:spMkLst>
            <pc:docMk/>
            <pc:sldMk cId="775136600" sldId="260"/>
            <ac:spMk id="7" creationId="{E81BF4F6-F2CF-4984-9D14-D6966D92F99F}"/>
          </ac:spMkLst>
        </pc:spChg>
        <pc:spChg chg="add">
          <ac:chgData name="Charlotte Stewart" userId="9e8e9a47-f6a7-402b-b37a-9e0b11235e55" providerId="ADAL" clId="{6C9A38AF-8ED4-4F9A-B116-BA73759353F9}" dt="2026-08-19T12:19:10.450" v="505" actId="26606"/>
          <ac:spMkLst>
            <pc:docMk/>
            <pc:sldMk cId="775136600" sldId="260"/>
            <ac:spMk id="8" creationId="{3ECBE1F1-D69B-4AFA-ABD5-8E41720EF6DE}"/>
          </ac:spMkLst>
        </pc:spChg>
        <pc:spChg chg="add del">
          <ac:chgData name="Charlotte Stewart" userId="9e8e9a47-f6a7-402b-b37a-9e0b11235e55" providerId="ADAL" clId="{6C9A38AF-8ED4-4F9A-B116-BA73759353F9}" dt="2026-08-19T11:58:47.189" v="320" actId="26606"/>
          <ac:spMkLst>
            <pc:docMk/>
            <pc:sldMk cId="775136600" sldId="260"/>
            <ac:spMk id="9" creationId="{BACC6370-2D7E-4714-9D71-7542949D7D5D}"/>
          </ac:spMkLst>
        </pc:spChg>
        <pc:spChg chg="add">
          <ac:chgData name="Charlotte Stewart" userId="9e8e9a47-f6a7-402b-b37a-9e0b11235e55" providerId="ADAL" clId="{6C9A38AF-8ED4-4F9A-B116-BA73759353F9}" dt="2026-08-19T12:19:10.450" v="505" actId="26606"/>
          <ac:spMkLst>
            <pc:docMk/>
            <pc:sldMk cId="775136600" sldId="260"/>
            <ac:spMk id="10" creationId="{603A6265-E10C-4B85-9C20-E75FCAF9CC63}"/>
          </ac:spMkLst>
        </pc:spChg>
        <pc:spChg chg="add del">
          <ac:chgData name="Charlotte Stewart" userId="9e8e9a47-f6a7-402b-b37a-9e0b11235e55" providerId="ADAL" clId="{6C9A38AF-8ED4-4F9A-B116-BA73759353F9}" dt="2026-08-19T11:58:47.189" v="320" actId="26606"/>
          <ac:spMkLst>
            <pc:docMk/>
            <pc:sldMk cId="775136600" sldId="260"/>
            <ac:spMk id="11" creationId="{256B2C21-A230-48C0-8DF1-C46611373C44}"/>
          </ac:spMkLst>
        </pc:spChg>
        <pc:spChg chg="add del">
          <ac:chgData name="Charlotte Stewart" userId="9e8e9a47-f6a7-402b-b37a-9e0b11235e55" providerId="ADAL" clId="{6C9A38AF-8ED4-4F9A-B116-BA73759353F9}" dt="2026-08-19T11:58:47.189" v="320" actId="26606"/>
          <ac:spMkLst>
            <pc:docMk/>
            <pc:sldMk cId="775136600" sldId="260"/>
            <ac:spMk id="13" creationId="{3847E18C-932D-4C95-AABA-FEC7C9499AD7}"/>
          </ac:spMkLst>
        </pc:spChg>
        <pc:spChg chg="add del">
          <ac:chgData name="Charlotte Stewart" userId="9e8e9a47-f6a7-402b-b37a-9e0b11235e55" providerId="ADAL" clId="{6C9A38AF-8ED4-4F9A-B116-BA73759353F9}" dt="2026-08-19T11:58:47.189" v="320" actId="26606"/>
          <ac:spMkLst>
            <pc:docMk/>
            <pc:sldMk cId="775136600" sldId="260"/>
            <ac:spMk id="15" creationId="{3150CB11-0C61-439E-910F-5787759E72A0}"/>
          </ac:spMkLst>
        </pc:spChg>
        <pc:spChg chg="add del">
          <ac:chgData name="Charlotte Stewart" userId="9e8e9a47-f6a7-402b-b37a-9e0b11235e55" providerId="ADAL" clId="{6C9A38AF-8ED4-4F9A-B116-BA73759353F9}" dt="2026-08-19T11:58:47.189" v="320" actId="26606"/>
          <ac:spMkLst>
            <pc:docMk/>
            <pc:sldMk cId="775136600" sldId="260"/>
            <ac:spMk id="17" creationId="{43F8A58B-5155-44CE-A5FF-7647B47D0A7A}"/>
          </ac:spMkLst>
        </pc:spChg>
        <pc:spChg chg="add del">
          <ac:chgData name="Charlotte Stewart" userId="9e8e9a47-f6a7-402b-b37a-9e0b11235e55" providerId="ADAL" clId="{6C9A38AF-8ED4-4F9A-B116-BA73759353F9}" dt="2026-08-19T11:58:47.189" v="320" actId="26606"/>
          <ac:spMkLst>
            <pc:docMk/>
            <pc:sldMk cId="775136600" sldId="260"/>
            <ac:spMk id="19" creationId="{443F2ACA-E6D6-4028-82DD-F03C262D5DE6}"/>
          </ac:spMkLst>
        </pc:spChg>
        <pc:graphicFrameChg chg="add del">
          <ac:chgData name="Charlotte Stewart" userId="9e8e9a47-f6a7-402b-b37a-9e0b11235e55" providerId="ADAL" clId="{6C9A38AF-8ED4-4F9A-B116-BA73759353F9}" dt="2026-08-19T11:58:47.189" v="320" actId="26606"/>
          <ac:graphicFrameMkLst>
            <pc:docMk/>
            <pc:sldMk cId="775136600" sldId="260"/>
            <ac:graphicFrameMk id="5" creationId="{D3260FE1-338D-5B99-35DA-65C9CFEB459E}"/>
          </ac:graphicFrameMkLst>
        </pc:graphicFrameChg>
        <pc:picChg chg="add mod ord">
          <ac:chgData name="Charlotte Stewart" userId="9e8e9a47-f6a7-402b-b37a-9e0b11235e55" providerId="ADAL" clId="{6C9A38AF-8ED4-4F9A-B116-BA73759353F9}" dt="2026-08-19T12:19:50.464" v="590" actId="14861"/>
          <ac:picMkLst>
            <pc:docMk/>
            <pc:sldMk cId="775136600" sldId="260"/>
            <ac:picMk id="4" creationId="{B0BB5A88-D98E-57E7-A5A7-82A27CBD1D04}"/>
          </ac:picMkLst>
        </pc:picChg>
      </pc:sldChg>
      <pc:sldChg chg="modSp mod">
        <pc:chgData name="Charlotte Stewart" userId="9e8e9a47-f6a7-402b-b37a-9e0b11235e55" providerId="ADAL" clId="{6C9A38AF-8ED4-4F9A-B116-BA73759353F9}" dt="2026-08-19T12:30:47.941" v="598" actId="255"/>
        <pc:sldMkLst>
          <pc:docMk/>
          <pc:sldMk cId="3202431692" sldId="261"/>
        </pc:sldMkLst>
        <pc:spChg chg="mod">
          <ac:chgData name="Charlotte Stewart" userId="9e8e9a47-f6a7-402b-b37a-9e0b11235e55" providerId="ADAL" clId="{6C9A38AF-8ED4-4F9A-B116-BA73759353F9}" dt="2026-08-19T12:30:42.479" v="597" actId="404"/>
          <ac:spMkLst>
            <pc:docMk/>
            <pc:sldMk cId="3202431692" sldId="261"/>
            <ac:spMk id="2" creationId="{FDE9B8F8-9DA5-C329-4D3A-22AAD369E1A2}"/>
          </ac:spMkLst>
        </pc:spChg>
        <pc:spChg chg="mod">
          <ac:chgData name="Charlotte Stewart" userId="9e8e9a47-f6a7-402b-b37a-9e0b11235e55" providerId="ADAL" clId="{6C9A38AF-8ED4-4F9A-B116-BA73759353F9}" dt="2026-08-19T12:30:47.941" v="598" actId="255"/>
          <ac:spMkLst>
            <pc:docMk/>
            <pc:sldMk cId="3202431692" sldId="261"/>
            <ac:spMk id="3" creationId="{95A6CE17-4D85-51C4-2F15-FF38A188F9D7}"/>
          </ac:spMkLst>
        </pc:spChg>
      </pc:sldChg>
      <pc:sldChg chg="addSp delSp modSp mod">
        <pc:chgData name="Charlotte Stewart" userId="9e8e9a47-f6a7-402b-b37a-9e0b11235e55" providerId="ADAL" clId="{6C9A38AF-8ED4-4F9A-B116-BA73759353F9}" dt="2026-08-19T12:31:07.386" v="600" actId="255"/>
        <pc:sldMkLst>
          <pc:docMk/>
          <pc:sldMk cId="3939941459" sldId="262"/>
        </pc:sldMkLst>
        <pc:spChg chg="mod">
          <ac:chgData name="Charlotte Stewart" userId="9e8e9a47-f6a7-402b-b37a-9e0b11235e55" providerId="ADAL" clId="{6C9A38AF-8ED4-4F9A-B116-BA73759353F9}" dt="2026-08-19T12:30:59.030" v="599" actId="404"/>
          <ac:spMkLst>
            <pc:docMk/>
            <pc:sldMk cId="3939941459" sldId="262"/>
            <ac:spMk id="2" creationId="{4781AB54-4316-D8F2-DB7C-74E94E1FFFD2}"/>
          </ac:spMkLst>
        </pc:spChg>
        <pc:spChg chg="del mod">
          <ac:chgData name="Charlotte Stewart" userId="9e8e9a47-f6a7-402b-b37a-9e0b11235e55" providerId="ADAL" clId="{6C9A38AF-8ED4-4F9A-B116-BA73759353F9}" dt="2026-08-19T12:04:48.195" v="337" actId="26606"/>
          <ac:spMkLst>
            <pc:docMk/>
            <pc:sldMk cId="3939941459" sldId="262"/>
            <ac:spMk id="3" creationId="{6B992AEC-7C6E-124D-2929-7BC90C88E52E}"/>
          </ac:spMkLst>
        </pc:spChg>
        <pc:graphicFrameChg chg="add mod">
          <ac:chgData name="Charlotte Stewart" userId="9e8e9a47-f6a7-402b-b37a-9e0b11235e55" providerId="ADAL" clId="{6C9A38AF-8ED4-4F9A-B116-BA73759353F9}" dt="2026-08-19T12:31:07.386" v="600" actId="255"/>
          <ac:graphicFrameMkLst>
            <pc:docMk/>
            <pc:sldMk cId="3939941459" sldId="262"/>
            <ac:graphicFrameMk id="5" creationId="{CDBECDD3-D523-F0AE-C023-46C260099611}"/>
          </ac:graphicFrameMkLst>
        </pc:graphicFrameChg>
      </pc:sldChg>
      <pc:sldChg chg="addSp modSp mod setBg">
        <pc:chgData name="Charlotte Stewart" userId="9e8e9a47-f6a7-402b-b37a-9e0b11235e55" providerId="ADAL" clId="{6C9A38AF-8ED4-4F9A-B116-BA73759353F9}" dt="2026-08-19T12:31:24.855" v="607" actId="255"/>
        <pc:sldMkLst>
          <pc:docMk/>
          <pc:sldMk cId="1157400699" sldId="263"/>
        </pc:sldMkLst>
        <pc:spChg chg="mod">
          <ac:chgData name="Charlotte Stewart" userId="9e8e9a47-f6a7-402b-b37a-9e0b11235e55" providerId="ADAL" clId="{6C9A38AF-8ED4-4F9A-B116-BA73759353F9}" dt="2026-08-19T12:31:24.855" v="607" actId="255"/>
          <ac:spMkLst>
            <pc:docMk/>
            <pc:sldMk cId="1157400699" sldId="263"/>
            <ac:spMk id="2" creationId="{F350286C-C8C1-3240-61BB-5EBB957CD618}"/>
          </ac:spMkLst>
        </pc:spChg>
        <pc:spChg chg="mod">
          <ac:chgData name="Charlotte Stewart" userId="9e8e9a47-f6a7-402b-b37a-9e0b11235e55" providerId="ADAL" clId="{6C9A38AF-8ED4-4F9A-B116-BA73759353F9}" dt="2026-08-19T12:06:46.144" v="355" actId="403"/>
          <ac:spMkLst>
            <pc:docMk/>
            <pc:sldMk cId="1157400699" sldId="263"/>
            <ac:spMk id="3" creationId="{80E828A9-F1D9-49EB-426E-8D33111824D0}"/>
          </ac:spMkLst>
        </pc:spChg>
        <pc:spChg chg="add">
          <ac:chgData name="Charlotte Stewart" userId="9e8e9a47-f6a7-402b-b37a-9e0b11235e55" providerId="ADAL" clId="{6C9A38AF-8ED4-4F9A-B116-BA73759353F9}" dt="2026-08-19T12:06:18.740" v="350" actId="26606"/>
          <ac:spMkLst>
            <pc:docMk/>
            <pc:sldMk cId="1157400699" sldId="263"/>
            <ac:spMk id="10" creationId="{9F7D5CDA-D291-4307-BF55-1381FED29634}"/>
          </ac:spMkLst>
        </pc:spChg>
        <pc:picChg chg="add mod">
          <ac:chgData name="Charlotte Stewart" userId="9e8e9a47-f6a7-402b-b37a-9e0b11235e55" providerId="ADAL" clId="{6C9A38AF-8ED4-4F9A-B116-BA73759353F9}" dt="2026-08-19T12:06:18.740" v="350" actId="26606"/>
          <ac:picMkLst>
            <pc:docMk/>
            <pc:sldMk cId="1157400699" sldId="263"/>
            <ac:picMk id="5" creationId="{E9B559AA-2D45-6D01-E30E-5E2C3E6594D8}"/>
          </ac:picMkLst>
        </pc:picChg>
      </pc:sldChg>
      <pc:sldChg chg="addSp modSp mod setBg">
        <pc:chgData name="Charlotte Stewart" userId="9e8e9a47-f6a7-402b-b37a-9e0b11235e55" providerId="ADAL" clId="{6C9A38AF-8ED4-4F9A-B116-BA73759353F9}" dt="2026-08-19T12:31:46.615" v="610" actId="1076"/>
        <pc:sldMkLst>
          <pc:docMk/>
          <pc:sldMk cId="3620337982" sldId="264"/>
        </pc:sldMkLst>
        <pc:spChg chg="mod">
          <ac:chgData name="Charlotte Stewart" userId="9e8e9a47-f6a7-402b-b37a-9e0b11235e55" providerId="ADAL" clId="{6C9A38AF-8ED4-4F9A-B116-BA73759353F9}" dt="2026-08-19T12:31:43.086" v="609" actId="14100"/>
          <ac:spMkLst>
            <pc:docMk/>
            <pc:sldMk cId="3620337982" sldId="264"/>
            <ac:spMk id="2" creationId="{15CF41CE-E78D-AF03-3F08-4D1B69B3CFFB}"/>
          </ac:spMkLst>
        </pc:spChg>
        <pc:spChg chg="mod">
          <ac:chgData name="Charlotte Stewart" userId="9e8e9a47-f6a7-402b-b37a-9e0b11235e55" providerId="ADAL" clId="{6C9A38AF-8ED4-4F9A-B116-BA73759353F9}" dt="2026-08-19T12:31:46.615" v="610" actId="1076"/>
          <ac:spMkLst>
            <pc:docMk/>
            <pc:sldMk cId="3620337982" sldId="264"/>
            <ac:spMk id="3" creationId="{A2E66462-1362-A8B6-2F1A-A427CF2DEB9C}"/>
          </ac:spMkLst>
        </pc:spChg>
        <pc:spChg chg="add mod">
          <ac:chgData name="Charlotte Stewart" userId="9e8e9a47-f6a7-402b-b37a-9e0b11235e55" providerId="ADAL" clId="{6C9A38AF-8ED4-4F9A-B116-BA73759353F9}" dt="2026-08-19T12:07:43.590" v="385"/>
          <ac:spMkLst>
            <pc:docMk/>
            <pc:sldMk cId="3620337982" sldId="264"/>
            <ac:spMk id="4" creationId="{00A1F3CB-C19D-A82A-9D1D-21912ECAB328}"/>
          </ac:spMkLst>
        </pc:spChg>
        <pc:spChg chg="add">
          <ac:chgData name="Charlotte Stewart" userId="9e8e9a47-f6a7-402b-b37a-9e0b11235e55" providerId="ADAL" clId="{6C9A38AF-8ED4-4F9A-B116-BA73759353F9}" dt="2026-08-19T12:08:20.198" v="392" actId="26606"/>
          <ac:spMkLst>
            <pc:docMk/>
            <pc:sldMk cId="3620337982" sldId="264"/>
            <ac:spMk id="11" creationId="{9F7D5CDA-D291-4307-BF55-1381FED29634}"/>
          </ac:spMkLst>
        </pc:spChg>
        <pc:picChg chg="add mod">
          <ac:chgData name="Charlotte Stewart" userId="9e8e9a47-f6a7-402b-b37a-9e0b11235e55" providerId="ADAL" clId="{6C9A38AF-8ED4-4F9A-B116-BA73759353F9}" dt="2026-08-19T12:08:20.198" v="392" actId="26606"/>
          <ac:picMkLst>
            <pc:docMk/>
            <pc:sldMk cId="3620337982" sldId="264"/>
            <ac:picMk id="6" creationId="{B0363FC3-488E-8F8D-0E7B-42AE3159AC9E}"/>
          </ac:picMkLst>
        </pc:picChg>
      </pc:sldChg>
      <pc:sldChg chg="addSp delSp modSp mod modClrScheme chgLayout">
        <pc:chgData name="Charlotte Stewart" userId="9e8e9a47-f6a7-402b-b37a-9e0b11235e55" providerId="ADAL" clId="{6C9A38AF-8ED4-4F9A-B116-BA73759353F9}" dt="2026-08-19T12:11:30.092" v="441" actId="14100"/>
        <pc:sldMkLst>
          <pc:docMk/>
          <pc:sldMk cId="1228500736" sldId="265"/>
        </pc:sldMkLst>
        <pc:spChg chg="mod ord">
          <ac:chgData name="Charlotte Stewart" userId="9e8e9a47-f6a7-402b-b37a-9e0b11235e55" providerId="ADAL" clId="{6C9A38AF-8ED4-4F9A-B116-BA73759353F9}" dt="2026-08-19T12:10:35.523" v="425" actId="700"/>
          <ac:spMkLst>
            <pc:docMk/>
            <pc:sldMk cId="1228500736" sldId="265"/>
            <ac:spMk id="2" creationId="{39008185-9555-C0FB-BF4D-67C5D67D8FFD}"/>
          </ac:spMkLst>
        </pc:spChg>
        <pc:spChg chg="mod ord">
          <ac:chgData name="Charlotte Stewart" userId="9e8e9a47-f6a7-402b-b37a-9e0b11235e55" providerId="ADAL" clId="{6C9A38AF-8ED4-4F9A-B116-BA73759353F9}" dt="2026-08-19T12:10:49.350" v="437" actId="113"/>
          <ac:spMkLst>
            <pc:docMk/>
            <pc:sldMk cId="1228500736" sldId="265"/>
            <ac:spMk id="3" creationId="{4B984C4E-0825-9EA2-46B7-CBBF68024A39}"/>
          </ac:spMkLst>
        </pc:spChg>
        <pc:spChg chg="add del mod">
          <ac:chgData name="Charlotte Stewart" userId="9e8e9a47-f6a7-402b-b37a-9e0b11235e55" providerId="ADAL" clId="{6C9A38AF-8ED4-4F9A-B116-BA73759353F9}" dt="2026-08-19T12:10:35.523" v="425" actId="700"/>
          <ac:spMkLst>
            <pc:docMk/>
            <pc:sldMk cId="1228500736" sldId="265"/>
            <ac:spMk id="4" creationId="{DD48586F-CCBB-5A1B-9C05-74F6C83900CF}"/>
          </ac:spMkLst>
        </pc:spChg>
        <pc:graphicFrameChg chg="add del mod">
          <ac:chgData name="Charlotte Stewart" userId="9e8e9a47-f6a7-402b-b37a-9e0b11235e55" providerId="ADAL" clId="{6C9A38AF-8ED4-4F9A-B116-BA73759353F9}" dt="2026-08-19T12:10:22.301" v="417" actId="26606"/>
          <ac:graphicFrameMkLst>
            <pc:docMk/>
            <pc:sldMk cId="1228500736" sldId="265"/>
            <ac:graphicFrameMk id="6" creationId="{883D4260-57F9-2264-12AA-D72FFF5E6678}"/>
          </ac:graphicFrameMkLst>
        </pc:graphicFrameChg>
        <pc:picChg chg="add mod">
          <ac:chgData name="Charlotte Stewart" userId="9e8e9a47-f6a7-402b-b37a-9e0b11235e55" providerId="ADAL" clId="{6C9A38AF-8ED4-4F9A-B116-BA73759353F9}" dt="2026-08-19T12:11:30.092" v="441" actId="14100"/>
          <ac:picMkLst>
            <pc:docMk/>
            <pc:sldMk cId="1228500736" sldId="265"/>
            <ac:picMk id="7" creationId="{43CB3E60-B2BB-49A6-FD3A-268F9132C23E}"/>
          </ac:picMkLst>
        </pc:picChg>
      </pc:sldChg>
      <pc:sldChg chg="modSp del mod">
        <pc:chgData name="Charlotte Stewart" userId="9e8e9a47-f6a7-402b-b37a-9e0b11235e55" providerId="ADAL" clId="{6C9A38AF-8ED4-4F9A-B116-BA73759353F9}" dt="2026-08-19T12:09:15.897" v="397" actId="47"/>
        <pc:sldMkLst>
          <pc:docMk/>
          <pc:sldMk cId="1963054656" sldId="266"/>
        </pc:sldMkLst>
        <pc:spChg chg="mod">
          <ac:chgData name="Charlotte Stewart" userId="9e8e9a47-f6a7-402b-b37a-9e0b11235e55" providerId="ADAL" clId="{6C9A38AF-8ED4-4F9A-B116-BA73759353F9}" dt="2026-08-19T12:04:00.512" v="336"/>
          <ac:spMkLst>
            <pc:docMk/>
            <pc:sldMk cId="1963054656" sldId="266"/>
            <ac:spMk id="5" creationId="{45BBA454-206B-E138-F732-4C023BAF94E1}"/>
          </ac:spMkLst>
        </pc:spChg>
        <pc:spChg chg="mod">
          <ac:chgData name="Charlotte Stewart" userId="9e8e9a47-f6a7-402b-b37a-9e0b11235e55" providerId="ADAL" clId="{6C9A38AF-8ED4-4F9A-B116-BA73759353F9}" dt="2026-08-19T12:04:00.512" v="336"/>
          <ac:spMkLst>
            <pc:docMk/>
            <pc:sldMk cId="1963054656" sldId="266"/>
            <ac:spMk id="6" creationId="{A118EDCC-FABF-5AD6-B2EE-F4C139A1CA16}"/>
          </ac:spMkLst>
        </pc:spChg>
      </pc:sldChg>
      <pc:sldChg chg="addSp modSp mod setBg">
        <pc:chgData name="Charlotte Stewart" userId="9e8e9a47-f6a7-402b-b37a-9e0b11235e55" providerId="ADAL" clId="{6C9A38AF-8ED4-4F9A-B116-BA73759353F9}" dt="2026-08-19T12:32:18.729" v="623" actId="14100"/>
        <pc:sldMkLst>
          <pc:docMk/>
          <pc:sldMk cId="3565079989" sldId="267"/>
        </pc:sldMkLst>
        <pc:spChg chg="mod">
          <ac:chgData name="Charlotte Stewart" userId="9e8e9a47-f6a7-402b-b37a-9e0b11235e55" providerId="ADAL" clId="{6C9A38AF-8ED4-4F9A-B116-BA73759353F9}" dt="2026-08-19T12:31:58.119" v="613" actId="14100"/>
          <ac:spMkLst>
            <pc:docMk/>
            <pc:sldMk cId="3565079989" sldId="267"/>
            <ac:spMk id="2" creationId="{4F5C2AB4-8704-83D7-46F0-ADD214569CE2}"/>
          </ac:spMkLst>
        </pc:spChg>
        <pc:spChg chg="mod ord">
          <ac:chgData name="Charlotte Stewart" userId="9e8e9a47-f6a7-402b-b37a-9e0b11235e55" providerId="ADAL" clId="{6C9A38AF-8ED4-4F9A-B116-BA73759353F9}" dt="2026-08-19T12:32:18.729" v="623" actId="14100"/>
          <ac:spMkLst>
            <pc:docMk/>
            <pc:sldMk cId="3565079989" sldId="267"/>
            <ac:spMk id="3" creationId="{A67D96B6-15C7-7AC6-0B83-73F6B2692F7C}"/>
          </ac:spMkLst>
        </pc:spChg>
        <pc:spChg chg="add">
          <ac:chgData name="Charlotte Stewart" userId="9e8e9a47-f6a7-402b-b37a-9e0b11235e55" providerId="ADAL" clId="{6C9A38AF-8ED4-4F9A-B116-BA73759353F9}" dt="2026-08-19T12:12:08.960" v="443" actId="26606"/>
          <ac:spMkLst>
            <pc:docMk/>
            <pc:sldMk cId="3565079989" sldId="267"/>
            <ac:spMk id="10" creationId="{AE3A741D-C19B-960A-5803-1C5887147820}"/>
          </ac:spMkLst>
        </pc:spChg>
        <pc:spChg chg="add">
          <ac:chgData name="Charlotte Stewart" userId="9e8e9a47-f6a7-402b-b37a-9e0b11235e55" providerId="ADAL" clId="{6C9A38AF-8ED4-4F9A-B116-BA73759353F9}" dt="2026-08-19T12:12:08.960" v="443" actId="26606"/>
          <ac:spMkLst>
            <pc:docMk/>
            <pc:sldMk cId="3565079989" sldId="267"/>
            <ac:spMk id="12" creationId="{DC39DE25-0E4E-0AA7-0932-1D78C2372786}"/>
          </ac:spMkLst>
        </pc:spChg>
        <pc:spChg chg="add">
          <ac:chgData name="Charlotte Stewart" userId="9e8e9a47-f6a7-402b-b37a-9e0b11235e55" providerId="ADAL" clId="{6C9A38AF-8ED4-4F9A-B116-BA73759353F9}" dt="2026-08-19T12:12:08.960" v="443" actId="26606"/>
          <ac:spMkLst>
            <pc:docMk/>
            <pc:sldMk cId="3565079989" sldId="267"/>
            <ac:spMk id="14" creationId="{8D6EA299-0840-6DEA-E670-C49AEBC87E89}"/>
          </ac:spMkLst>
        </pc:spChg>
        <pc:picChg chg="add mod">
          <ac:chgData name="Charlotte Stewart" userId="9e8e9a47-f6a7-402b-b37a-9e0b11235e55" providerId="ADAL" clId="{6C9A38AF-8ED4-4F9A-B116-BA73759353F9}" dt="2026-08-19T12:12:08.960" v="443" actId="26606"/>
          <ac:picMkLst>
            <pc:docMk/>
            <pc:sldMk cId="3565079989" sldId="267"/>
            <ac:picMk id="5" creationId="{23D3DD05-2FF4-7959-3D18-41417D001CA7}"/>
          </ac:picMkLst>
        </pc:picChg>
      </pc:sldChg>
      <pc:sldChg chg="modSp mod">
        <pc:chgData name="Charlotte Stewart" userId="9e8e9a47-f6a7-402b-b37a-9e0b11235e55" providerId="ADAL" clId="{6C9A38AF-8ED4-4F9A-B116-BA73759353F9}" dt="2026-08-19T12:32:41.985" v="627" actId="255"/>
        <pc:sldMkLst>
          <pc:docMk/>
          <pc:sldMk cId="1518544937" sldId="268"/>
        </pc:sldMkLst>
        <pc:spChg chg="mod">
          <ac:chgData name="Charlotte Stewart" userId="9e8e9a47-f6a7-402b-b37a-9e0b11235e55" providerId="ADAL" clId="{6C9A38AF-8ED4-4F9A-B116-BA73759353F9}" dt="2026-08-19T12:32:27.098" v="624" actId="404"/>
          <ac:spMkLst>
            <pc:docMk/>
            <pc:sldMk cId="1518544937" sldId="268"/>
            <ac:spMk id="2" creationId="{A2FEAB99-B726-E6FD-3ED3-744DD886F396}"/>
          </ac:spMkLst>
        </pc:spChg>
        <pc:spChg chg="mod">
          <ac:chgData name="Charlotte Stewart" userId="9e8e9a47-f6a7-402b-b37a-9e0b11235e55" providerId="ADAL" clId="{6C9A38AF-8ED4-4F9A-B116-BA73759353F9}" dt="2026-08-19T12:32:32.376" v="626" actId="27636"/>
          <ac:spMkLst>
            <pc:docMk/>
            <pc:sldMk cId="1518544937" sldId="268"/>
            <ac:spMk id="3" creationId="{B47606BC-5113-8510-D767-3A86EDBC2E2D}"/>
          </ac:spMkLst>
        </pc:spChg>
        <pc:spChg chg="mod">
          <ac:chgData name="Charlotte Stewart" userId="9e8e9a47-f6a7-402b-b37a-9e0b11235e55" providerId="ADAL" clId="{6C9A38AF-8ED4-4F9A-B116-BA73759353F9}" dt="2026-08-19T12:32:41.985" v="627" actId="255"/>
          <ac:spMkLst>
            <pc:docMk/>
            <pc:sldMk cId="1518544937" sldId="268"/>
            <ac:spMk id="8" creationId="{7CE6B472-4663-7504-214F-E16B4D29B8ED}"/>
          </ac:spMkLst>
        </pc:spChg>
      </pc:sldChg>
      <pc:sldChg chg="addSp delSp modSp mod">
        <pc:chgData name="Charlotte Stewart" userId="9e8e9a47-f6a7-402b-b37a-9e0b11235e55" providerId="ADAL" clId="{6C9A38AF-8ED4-4F9A-B116-BA73759353F9}" dt="2026-08-19T12:34:49.526" v="666" actId="5793"/>
        <pc:sldMkLst>
          <pc:docMk/>
          <pc:sldMk cId="3074031252" sldId="270"/>
        </pc:sldMkLst>
        <pc:spChg chg="mod">
          <ac:chgData name="Charlotte Stewart" userId="9e8e9a47-f6a7-402b-b37a-9e0b11235e55" providerId="ADAL" clId="{6C9A38AF-8ED4-4F9A-B116-BA73759353F9}" dt="2026-08-19T12:33:02.488" v="631" actId="404"/>
          <ac:spMkLst>
            <pc:docMk/>
            <pc:sldMk cId="3074031252" sldId="270"/>
            <ac:spMk id="2" creationId="{A8848606-2160-B1F5-257E-7C748F59F515}"/>
          </ac:spMkLst>
        </pc:spChg>
        <pc:spChg chg="del mod">
          <ac:chgData name="Charlotte Stewart" userId="9e8e9a47-f6a7-402b-b37a-9e0b11235e55" providerId="ADAL" clId="{6C9A38AF-8ED4-4F9A-B116-BA73759353F9}" dt="2026-08-19T12:33:46.206" v="642" actId="478"/>
          <ac:spMkLst>
            <pc:docMk/>
            <pc:sldMk cId="3074031252" sldId="270"/>
            <ac:spMk id="3" creationId="{937619F7-2537-55F7-0544-A92C71294ABC}"/>
          </ac:spMkLst>
        </pc:spChg>
        <pc:spChg chg="del mod">
          <ac:chgData name="Charlotte Stewart" userId="9e8e9a47-f6a7-402b-b37a-9e0b11235e55" providerId="ADAL" clId="{6C9A38AF-8ED4-4F9A-B116-BA73759353F9}" dt="2026-08-19T12:33:43.194" v="641" actId="478"/>
          <ac:spMkLst>
            <pc:docMk/>
            <pc:sldMk cId="3074031252" sldId="270"/>
            <ac:spMk id="4" creationId="{4071654E-11F9-84C4-220B-735FF90266F9}"/>
          </ac:spMkLst>
        </pc:spChg>
        <pc:spChg chg="del mod">
          <ac:chgData name="Charlotte Stewart" userId="9e8e9a47-f6a7-402b-b37a-9e0b11235e55" providerId="ADAL" clId="{6C9A38AF-8ED4-4F9A-B116-BA73759353F9}" dt="2026-08-19T12:33:59.951" v="649" actId="478"/>
          <ac:spMkLst>
            <pc:docMk/>
            <pc:sldMk cId="3074031252" sldId="270"/>
            <ac:spMk id="5" creationId="{1C78B8A2-0C5E-E73B-9526-A761E329729B}"/>
          </ac:spMkLst>
        </pc:spChg>
        <pc:spChg chg="del mod">
          <ac:chgData name="Charlotte Stewart" userId="9e8e9a47-f6a7-402b-b37a-9e0b11235e55" providerId="ADAL" clId="{6C9A38AF-8ED4-4F9A-B116-BA73759353F9}" dt="2026-08-19T12:34:01.731" v="650" actId="478"/>
          <ac:spMkLst>
            <pc:docMk/>
            <pc:sldMk cId="3074031252" sldId="270"/>
            <ac:spMk id="6" creationId="{A9F16C29-AEE6-E4F6-47D7-316719F5A151}"/>
          </ac:spMkLst>
        </pc:spChg>
        <pc:graphicFrameChg chg="add mod modGraphic">
          <ac:chgData name="Charlotte Stewart" userId="9e8e9a47-f6a7-402b-b37a-9e0b11235e55" providerId="ADAL" clId="{6C9A38AF-8ED4-4F9A-B116-BA73759353F9}" dt="2026-08-19T12:34:49.526" v="666" actId="5793"/>
          <ac:graphicFrameMkLst>
            <pc:docMk/>
            <pc:sldMk cId="3074031252" sldId="270"/>
            <ac:graphicFrameMk id="7" creationId="{6F3B1EDE-89E9-6375-A4EC-0FFAA5CAA221}"/>
          </ac:graphicFrameMkLst>
        </pc:graphicFrameChg>
      </pc:sldChg>
      <pc:sldChg chg="addSp modSp mod setBg">
        <pc:chgData name="Charlotte Stewart" userId="9e8e9a47-f6a7-402b-b37a-9e0b11235e55" providerId="ADAL" clId="{6C9A38AF-8ED4-4F9A-B116-BA73759353F9}" dt="2026-08-19T12:35:03.616" v="670" actId="403"/>
        <pc:sldMkLst>
          <pc:docMk/>
          <pc:sldMk cId="1368207315" sldId="271"/>
        </pc:sldMkLst>
        <pc:spChg chg="mod">
          <ac:chgData name="Charlotte Stewart" userId="9e8e9a47-f6a7-402b-b37a-9e0b11235e55" providerId="ADAL" clId="{6C9A38AF-8ED4-4F9A-B116-BA73759353F9}" dt="2026-08-19T12:35:03.616" v="670" actId="403"/>
          <ac:spMkLst>
            <pc:docMk/>
            <pc:sldMk cId="1368207315" sldId="271"/>
            <ac:spMk id="7" creationId="{F630B015-D53F-2B4B-19D2-F50BA03584F7}"/>
          </ac:spMkLst>
        </pc:spChg>
        <pc:spChg chg="mod">
          <ac:chgData name="Charlotte Stewart" userId="9e8e9a47-f6a7-402b-b37a-9e0b11235e55" providerId="ADAL" clId="{6C9A38AF-8ED4-4F9A-B116-BA73759353F9}" dt="2026-08-19T12:34:57.829" v="667" actId="255"/>
          <ac:spMkLst>
            <pc:docMk/>
            <pc:sldMk cId="1368207315" sldId="271"/>
            <ac:spMk id="8" creationId="{33C3E9C6-EFAD-C81C-F30A-63C75A6B5DC6}"/>
          </ac:spMkLst>
        </pc:spChg>
        <pc:grpChg chg="add">
          <ac:chgData name="Charlotte Stewart" userId="9e8e9a47-f6a7-402b-b37a-9e0b11235e55" providerId="ADAL" clId="{6C9A38AF-8ED4-4F9A-B116-BA73759353F9}" dt="2026-08-19T12:14:12.043" v="460" actId="26606"/>
          <ac:grpSpMkLst>
            <pc:docMk/>
            <pc:sldMk cId="1368207315" sldId="271"/>
            <ac:grpSpMk id="13" creationId="{A5AFD70F-20E3-55D2-E154-7D4FACFBB016}"/>
          </ac:grpSpMkLst>
        </pc:grpChg>
        <pc:picChg chg="add mod">
          <ac:chgData name="Charlotte Stewart" userId="9e8e9a47-f6a7-402b-b37a-9e0b11235e55" providerId="ADAL" clId="{6C9A38AF-8ED4-4F9A-B116-BA73759353F9}" dt="2026-08-19T12:14:12.043" v="460" actId="26606"/>
          <ac:picMkLst>
            <pc:docMk/>
            <pc:sldMk cId="1368207315" sldId="271"/>
            <ac:picMk id="3" creationId="{C8C6A6B7-4803-3F10-F2E2-2DCFD80F5A01}"/>
          </ac:picMkLst>
        </pc:picChg>
      </pc:sldChg>
      <pc:sldChg chg="modSp mod">
        <pc:chgData name="Charlotte Stewart" userId="9e8e9a47-f6a7-402b-b37a-9e0b11235e55" providerId="ADAL" clId="{6C9A38AF-8ED4-4F9A-B116-BA73759353F9}" dt="2026-08-19T12:35:19.081" v="673" actId="404"/>
        <pc:sldMkLst>
          <pc:docMk/>
          <pc:sldMk cId="4229663200" sldId="272"/>
        </pc:sldMkLst>
        <pc:spChg chg="mod">
          <ac:chgData name="Charlotte Stewart" userId="9e8e9a47-f6a7-402b-b37a-9e0b11235e55" providerId="ADAL" clId="{6C9A38AF-8ED4-4F9A-B116-BA73759353F9}" dt="2026-08-19T12:35:11.532" v="671" actId="255"/>
          <ac:spMkLst>
            <pc:docMk/>
            <pc:sldMk cId="4229663200" sldId="272"/>
            <ac:spMk id="3" creationId="{08674FA8-63C6-C024-CF89-4FAB6E71FFD6}"/>
          </ac:spMkLst>
        </pc:spChg>
        <pc:spChg chg="mod">
          <ac:chgData name="Charlotte Stewart" userId="9e8e9a47-f6a7-402b-b37a-9e0b11235e55" providerId="ADAL" clId="{6C9A38AF-8ED4-4F9A-B116-BA73759353F9}" dt="2026-08-19T12:35:19.081" v="673" actId="404"/>
          <ac:spMkLst>
            <pc:docMk/>
            <pc:sldMk cId="4229663200" sldId="272"/>
            <ac:spMk id="4" creationId="{B6C376EA-0B89-0E8A-2DF1-AEFE4FE36BC4}"/>
          </ac:spMkLst>
        </pc:spChg>
        <pc:spChg chg="mod">
          <ac:chgData name="Charlotte Stewart" userId="9e8e9a47-f6a7-402b-b37a-9e0b11235e55" providerId="ADAL" clId="{6C9A38AF-8ED4-4F9A-B116-BA73759353F9}" dt="2026-08-19T12:35:16.273" v="672" actId="255"/>
          <ac:spMkLst>
            <pc:docMk/>
            <pc:sldMk cId="4229663200" sldId="272"/>
            <ac:spMk id="5" creationId="{D2CA56D7-3D1D-ACCB-52ED-930DB7A21A81}"/>
          </ac:spMkLst>
        </pc:spChg>
      </pc:sldChg>
      <pc:sldChg chg="addSp delSp modSp mod setBg">
        <pc:chgData name="Charlotte Stewart" userId="9e8e9a47-f6a7-402b-b37a-9e0b11235e55" providerId="ADAL" clId="{6C9A38AF-8ED4-4F9A-B116-BA73759353F9}" dt="2026-08-19T12:35:47.630" v="678" actId="5793"/>
        <pc:sldMkLst>
          <pc:docMk/>
          <pc:sldMk cId="2669328357" sldId="273"/>
        </pc:sldMkLst>
        <pc:spChg chg="mod">
          <ac:chgData name="Charlotte Stewart" userId="9e8e9a47-f6a7-402b-b37a-9e0b11235e55" providerId="ADAL" clId="{6C9A38AF-8ED4-4F9A-B116-BA73759353F9}" dt="2026-08-19T12:15:34.820" v="471" actId="207"/>
          <ac:spMkLst>
            <pc:docMk/>
            <pc:sldMk cId="2669328357" sldId="273"/>
            <ac:spMk id="5" creationId="{4E2BB1BC-61EC-1693-22A0-2A43315F5180}"/>
          </ac:spMkLst>
        </pc:spChg>
        <pc:spChg chg="mod ord">
          <ac:chgData name="Charlotte Stewart" userId="9e8e9a47-f6a7-402b-b37a-9e0b11235e55" providerId="ADAL" clId="{6C9A38AF-8ED4-4F9A-B116-BA73759353F9}" dt="2026-08-19T12:35:47.630" v="678" actId="5793"/>
          <ac:spMkLst>
            <pc:docMk/>
            <pc:sldMk cId="2669328357" sldId="273"/>
            <ac:spMk id="6" creationId="{6D326662-397F-28F8-E50D-834900E79F51}"/>
          </ac:spMkLst>
        </pc:spChg>
        <pc:spChg chg="add">
          <ac:chgData name="Charlotte Stewart" userId="9e8e9a47-f6a7-402b-b37a-9e0b11235e55" providerId="ADAL" clId="{6C9A38AF-8ED4-4F9A-B116-BA73759353F9}" dt="2026-08-19T12:15:16.013" v="468" actId="26606"/>
          <ac:spMkLst>
            <pc:docMk/>
            <pc:sldMk cId="2669328357" sldId="273"/>
            <ac:spMk id="8" creationId="{E81BF4F6-F2CF-4984-9D14-D6966D92F99F}"/>
          </ac:spMkLst>
        </pc:spChg>
        <pc:grpChg chg="add del">
          <ac:chgData name="Charlotte Stewart" userId="9e8e9a47-f6a7-402b-b37a-9e0b11235e55" providerId="ADAL" clId="{6C9A38AF-8ED4-4F9A-B116-BA73759353F9}" dt="2026-08-19T12:15:10.321" v="467" actId="26606"/>
          <ac:grpSpMkLst>
            <pc:docMk/>
            <pc:sldMk cId="2669328357" sldId="273"/>
            <ac:grpSpMk id="11" creationId="{A5AFD70F-20E3-55D2-E154-7D4FACFBB016}"/>
          </ac:grpSpMkLst>
        </pc:grpChg>
        <pc:picChg chg="add mod">
          <ac:chgData name="Charlotte Stewart" userId="9e8e9a47-f6a7-402b-b37a-9e0b11235e55" providerId="ADAL" clId="{6C9A38AF-8ED4-4F9A-B116-BA73759353F9}" dt="2026-08-19T12:15:16.013" v="468" actId="26606"/>
          <ac:picMkLst>
            <pc:docMk/>
            <pc:sldMk cId="2669328357" sldId="273"/>
            <ac:picMk id="3" creationId="{25E8D5B7-C501-28B0-671A-7A3CCFA292FB}"/>
          </ac:picMkLst>
        </pc:picChg>
      </pc:sldChg>
      <pc:sldChg chg="addSp delSp modSp mod">
        <pc:chgData name="Charlotte Stewart" userId="9e8e9a47-f6a7-402b-b37a-9e0b11235e55" providerId="ADAL" clId="{6C9A38AF-8ED4-4F9A-B116-BA73759353F9}" dt="2026-08-19T12:36:01.365" v="680" actId="404"/>
        <pc:sldMkLst>
          <pc:docMk/>
          <pc:sldMk cId="2838779264" sldId="274"/>
        </pc:sldMkLst>
        <pc:spChg chg="mod">
          <ac:chgData name="Charlotte Stewart" userId="9e8e9a47-f6a7-402b-b37a-9e0b11235e55" providerId="ADAL" clId="{6C9A38AF-8ED4-4F9A-B116-BA73759353F9}" dt="2026-08-19T12:36:01.365" v="680" actId="404"/>
          <ac:spMkLst>
            <pc:docMk/>
            <pc:sldMk cId="2838779264" sldId="274"/>
            <ac:spMk id="2" creationId="{F648E67B-ABAC-513C-12A4-352593D2F682}"/>
          </ac:spMkLst>
        </pc:spChg>
        <pc:spChg chg="del mod">
          <ac:chgData name="Charlotte Stewart" userId="9e8e9a47-f6a7-402b-b37a-9e0b11235e55" providerId="ADAL" clId="{6C9A38AF-8ED4-4F9A-B116-BA73759353F9}" dt="2026-08-19T12:15:53.478" v="472" actId="26606"/>
          <ac:spMkLst>
            <pc:docMk/>
            <pc:sldMk cId="2838779264" sldId="274"/>
            <ac:spMk id="3" creationId="{94A3BDDB-CE81-379A-FC7B-52A778C126C7}"/>
          </ac:spMkLst>
        </pc:spChg>
        <pc:graphicFrameChg chg="add mod modGraphic">
          <ac:chgData name="Charlotte Stewart" userId="9e8e9a47-f6a7-402b-b37a-9e0b11235e55" providerId="ADAL" clId="{6C9A38AF-8ED4-4F9A-B116-BA73759353F9}" dt="2026-08-19T12:35:58.139" v="679" actId="255"/>
          <ac:graphicFrameMkLst>
            <pc:docMk/>
            <pc:sldMk cId="2838779264" sldId="274"/>
            <ac:graphicFrameMk id="5" creationId="{95D00C22-4173-95BC-8FB9-712CCD7A760B}"/>
          </ac:graphicFrameMkLst>
        </pc:graphicFrameChg>
      </pc:sldChg>
      <pc:sldChg chg="addSp delSp modSp mod">
        <pc:chgData name="Charlotte Stewart" userId="9e8e9a47-f6a7-402b-b37a-9e0b11235e55" providerId="ADAL" clId="{6C9A38AF-8ED4-4F9A-B116-BA73759353F9}" dt="2026-08-19T12:36:10.329" v="681" actId="255"/>
        <pc:sldMkLst>
          <pc:docMk/>
          <pc:sldMk cId="465396055" sldId="275"/>
        </pc:sldMkLst>
        <pc:spChg chg="del mod">
          <ac:chgData name="Charlotte Stewart" userId="9e8e9a47-f6a7-402b-b37a-9e0b11235e55" providerId="ADAL" clId="{6C9A38AF-8ED4-4F9A-B116-BA73759353F9}" dt="2026-08-19T12:17:17.821" v="492" actId="478"/>
          <ac:spMkLst>
            <pc:docMk/>
            <pc:sldMk cId="465396055" sldId="275"/>
            <ac:spMk id="2" creationId="{D0A62C34-4DEA-28BB-08F7-A617C51D07D0}"/>
          </ac:spMkLst>
        </pc:spChg>
        <pc:spChg chg="del mod">
          <ac:chgData name="Charlotte Stewart" userId="9e8e9a47-f6a7-402b-b37a-9e0b11235e55" providerId="ADAL" clId="{6C9A38AF-8ED4-4F9A-B116-BA73759353F9}" dt="2026-08-19T12:16:21.822" v="477" actId="478"/>
          <ac:spMkLst>
            <pc:docMk/>
            <pc:sldMk cId="465396055" sldId="275"/>
            <ac:spMk id="3" creationId="{9B3EA390-6E86-66D7-9732-96053574F969}"/>
          </ac:spMkLst>
        </pc:spChg>
        <pc:spChg chg="add mod">
          <ac:chgData name="Charlotte Stewart" userId="9e8e9a47-f6a7-402b-b37a-9e0b11235e55" providerId="ADAL" clId="{6C9A38AF-8ED4-4F9A-B116-BA73759353F9}" dt="2026-08-19T12:36:10.329" v="681" actId="255"/>
          <ac:spMkLst>
            <pc:docMk/>
            <pc:sldMk cId="465396055" sldId="275"/>
            <ac:spMk id="4" creationId="{C3105EB9-662A-301C-1D75-860F5267A458}"/>
          </ac:spMkLst>
        </pc:spChg>
        <pc:spChg chg="add del mod">
          <ac:chgData name="Charlotte Stewart" userId="9e8e9a47-f6a7-402b-b37a-9e0b11235e55" providerId="ADAL" clId="{6C9A38AF-8ED4-4F9A-B116-BA73759353F9}" dt="2026-08-19T12:17:20.658" v="493" actId="478"/>
          <ac:spMkLst>
            <pc:docMk/>
            <pc:sldMk cId="465396055" sldId="275"/>
            <ac:spMk id="6" creationId="{2731ECEE-72FB-AFFC-3D78-79BD45AC19E9}"/>
          </ac:spMkLst>
        </pc:spChg>
      </pc:sldChg>
      <pc:sldChg chg="addSp modSp mod setBg">
        <pc:chgData name="Charlotte Stewart" userId="9e8e9a47-f6a7-402b-b37a-9e0b11235e55" providerId="ADAL" clId="{6C9A38AF-8ED4-4F9A-B116-BA73759353F9}" dt="2026-08-19T12:36:18.633" v="682" actId="403"/>
        <pc:sldMkLst>
          <pc:docMk/>
          <pc:sldMk cId="827137656" sldId="276"/>
        </pc:sldMkLst>
        <pc:spChg chg="mod">
          <ac:chgData name="Charlotte Stewart" userId="9e8e9a47-f6a7-402b-b37a-9e0b11235e55" providerId="ADAL" clId="{6C9A38AF-8ED4-4F9A-B116-BA73759353F9}" dt="2026-08-19T12:36:18.633" v="682" actId="403"/>
          <ac:spMkLst>
            <pc:docMk/>
            <pc:sldMk cId="827137656" sldId="276"/>
            <ac:spMk id="2" creationId="{DE58C9CE-5986-0990-FA1E-3CBA11F71B61}"/>
          </ac:spMkLst>
        </pc:spChg>
        <pc:grpChg chg="add">
          <ac:chgData name="Charlotte Stewart" userId="9e8e9a47-f6a7-402b-b37a-9e0b11235e55" providerId="ADAL" clId="{6C9A38AF-8ED4-4F9A-B116-BA73759353F9}" dt="2026-08-19T12:18:10.255" v="497" actId="26606"/>
          <ac:grpSpMkLst>
            <pc:docMk/>
            <pc:sldMk cId="827137656" sldId="276"/>
            <ac:grpSpMk id="9" creationId="{FB7FB62D-DD5B-C587-F53F-679128D41B8A}"/>
          </ac:grpSpMkLst>
        </pc:grpChg>
        <pc:picChg chg="add mod">
          <ac:chgData name="Charlotte Stewart" userId="9e8e9a47-f6a7-402b-b37a-9e0b11235e55" providerId="ADAL" clId="{6C9A38AF-8ED4-4F9A-B116-BA73759353F9}" dt="2026-08-19T12:18:10.255" v="497" actId="26606"/>
          <ac:picMkLst>
            <pc:docMk/>
            <pc:sldMk cId="827137656" sldId="276"/>
            <ac:picMk id="4" creationId="{3B2A4C85-4DE5-C35E-5B84-D273F751E894}"/>
          </ac:picMkLst>
        </pc:picChg>
      </pc:sldChg>
      <pc:sldMasterChg chg="setBg modSldLayout">
        <pc:chgData name="Charlotte Stewart" userId="9e8e9a47-f6a7-402b-b37a-9e0b11235e55" providerId="ADAL" clId="{6C9A38AF-8ED4-4F9A-B116-BA73759353F9}" dt="2026-08-17T14:18:51.688" v="231"/>
        <pc:sldMasterMkLst>
          <pc:docMk/>
          <pc:sldMasterMk cId="2990866848" sldId="2147483648"/>
        </pc:sldMasterMkLst>
        <pc:sldLayoutChg chg="setBg">
          <pc:chgData name="Charlotte Stewart" userId="9e8e9a47-f6a7-402b-b37a-9e0b11235e55" providerId="ADAL" clId="{6C9A38AF-8ED4-4F9A-B116-BA73759353F9}" dt="2026-08-17T14:18:51.688" v="231"/>
          <pc:sldLayoutMkLst>
            <pc:docMk/>
            <pc:sldMasterMk cId="2990866848" sldId="2147483648"/>
            <pc:sldLayoutMk cId="3357233328" sldId="2147483649"/>
          </pc:sldLayoutMkLst>
        </pc:sldLayoutChg>
        <pc:sldLayoutChg chg="setBg">
          <pc:chgData name="Charlotte Stewart" userId="9e8e9a47-f6a7-402b-b37a-9e0b11235e55" providerId="ADAL" clId="{6C9A38AF-8ED4-4F9A-B116-BA73759353F9}" dt="2026-08-17T14:18:51.688" v="231"/>
          <pc:sldLayoutMkLst>
            <pc:docMk/>
            <pc:sldMasterMk cId="2990866848" sldId="2147483648"/>
            <pc:sldLayoutMk cId="2292320783" sldId="2147483650"/>
          </pc:sldLayoutMkLst>
        </pc:sldLayoutChg>
        <pc:sldLayoutChg chg="setBg">
          <pc:chgData name="Charlotte Stewart" userId="9e8e9a47-f6a7-402b-b37a-9e0b11235e55" providerId="ADAL" clId="{6C9A38AF-8ED4-4F9A-B116-BA73759353F9}" dt="2026-08-17T14:18:51.688" v="231"/>
          <pc:sldLayoutMkLst>
            <pc:docMk/>
            <pc:sldMasterMk cId="2990866848" sldId="2147483648"/>
            <pc:sldLayoutMk cId="1411196476" sldId="2147483651"/>
          </pc:sldLayoutMkLst>
        </pc:sldLayoutChg>
        <pc:sldLayoutChg chg="setBg">
          <pc:chgData name="Charlotte Stewart" userId="9e8e9a47-f6a7-402b-b37a-9e0b11235e55" providerId="ADAL" clId="{6C9A38AF-8ED4-4F9A-B116-BA73759353F9}" dt="2026-08-17T14:18:51.688" v="231"/>
          <pc:sldLayoutMkLst>
            <pc:docMk/>
            <pc:sldMasterMk cId="2990866848" sldId="2147483648"/>
            <pc:sldLayoutMk cId="968816612" sldId="2147483652"/>
          </pc:sldLayoutMkLst>
        </pc:sldLayoutChg>
        <pc:sldLayoutChg chg="setBg">
          <pc:chgData name="Charlotte Stewart" userId="9e8e9a47-f6a7-402b-b37a-9e0b11235e55" providerId="ADAL" clId="{6C9A38AF-8ED4-4F9A-B116-BA73759353F9}" dt="2026-08-17T14:18:51.688" v="231"/>
          <pc:sldLayoutMkLst>
            <pc:docMk/>
            <pc:sldMasterMk cId="2990866848" sldId="2147483648"/>
            <pc:sldLayoutMk cId="1653921081" sldId="2147483653"/>
          </pc:sldLayoutMkLst>
        </pc:sldLayoutChg>
        <pc:sldLayoutChg chg="setBg">
          <pc:chgData name="Charlotte Stewart" userId="9e8e9a47-f6a7-402b-b37a-9e0b11235e55" providerId="ADAL" clId="{6C9A38AF-8ED4-4F9A-B116-BA73759353F9}" dt="2026-08-17T14:18:51.688" v="231"/>
          <pc:sldLayoutMkLst>
            <pc:docMk/>
            <pc:sldMasterMk cId="2990866848" sldId="2147483648"/>
            <pc:sldLayoutMk cId="1986342442" sldId="2147483654"/>
          </pc:sldLayoutMkLst>
        </pc:sldLayoutChg>
        <pc:sldLayoutChg chg="setBg">
          <pc:chgData name="Charlotte Stewart" userId="9e8e9a47-f6a7-402b-b37a-9e0b11235e55" providerId="ADAL" clId="{6C9A38AF-8ED4-4F9A-B116-BA73759353F9}" dt="2026-08-17T14:18:51.688" v="231"/>
          <pc:sldLayoutMkLst>
            <pc:docMk/>
            <pc:sldMasterMk cId="2990866848" sldId="2147483648"/>
            <pc:sldLayoutMk cId="2797287368" sldId="2147483655"/>
          </pc:sldLayoutMkLst>
        </pc:sldLayoutChg>
        <pc:sldLayoutChg chg="setBg">
          <pc:chgData name="Charlotte Stewart" userId="9e8e9a47-f6a7-402b-b37a-9e0b11235e55" providerId="ADAL" clId="{6C9A38AF-8ED4-4F9A-B116-BA73759353F9}" dt="2026-08-17T14:18:51.688" v="231"/>
          <pc:sldLayoutMkLst>
            <pc:docMk/>
            <pc:sldMasterMk cId="2990866848" sldId="2147483648"/>
            <pc:sldLayoutMk cId="2065955395" sldId="2147483656"/>
          </pc:sldLayoutMkLst>
        </pc:sldLayoutChg>
        <pc:sldLayoutChg chg="setBg">
          <pc:chgData name="Charlotte Stewart" userId="9e8e9a47-f6a7-402b-b37a-9e0b11235e55" providerId="ADAL" clId="{6C9A38AF-8ED4-4F9A-B116-BA73759353F9}" dt="2026-08-17T14:18:51.688" v="231"/>
          <pc:sldLayoutMkLst>
            <pc:docMk/>
            <pc:sldMasterMk cId="2990866848" sldId="2147483648"/>
            <pc:sldLayoutMk cId="2493305602" sldId="2147483657"/>
          </pc:sldLayoutMkLst>
        </pc:sldLayoutChg>
        <pc:sldLayoutChg chg="setBg">
          <pc:chgData name="Charlotte Stewart" userId="9e8e9a47-f6a7-402b-b37a-9e0b11235e55" providerId="ADAL" clId="{6C9A38AF-8ED4-4F9A-B116-BA73759353F9}" dt="2026-08-17T14:18:51.688" v="231"/>
          <pc:sldLayoutMkLst>
            <pc:docMk/>
            <pc:sldMasterMk cId="2990866848" sldId="2147483648"/>
            <pc:sldLayoutMk cId="3271698024" sldId="2147483658"/>
          </pc:sldLayoutMkLst>
        </pc:sldLayoutChg>
        <pc:sldLayoutChg chg="setBg">
          <pc:chgData name="Charlotte Stewart" userId="9e8e9a47-f6a7-402b-b37a-9e0b11235e55" providerId="ADAL" clId="{6C9A38AF-8ED4-4F9A-B116-BA73759353F9}" dt="2026-08-17T14:18:51.688" v="231"/>
          <pc:sldLayoutMkLst>
            <pc:docMk/>
            <pc:sldMasterMk cId="2990866848" sldId="2147483648"/>
            <pc:sldLayoutMk cId="3273963204" sldId="2147483659"/>
          </pc:sldLayoutMkLst>
        </pc:sldLayoutChg>
      </pc:sldMaster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047815-8669-4203-8146-FD5CBD1ABFAE}" type="doc">
      <dgm:prSet loTypeId="urn:microsoft.com/office/officeart/2005/8/layout/vList2" loCatId="list" qsTypeId="urn:microsoft.com/office/officeart/2005/8/quickstyle/simple4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A2314D54-0FC0-4F8B-BE3D-AB3AE091A41B}">
      <dgm:prSet custT="1"/>
      <dgm:spPr/>
      <dgm:t>
        <a:bodyPr/>
        <a:lstStyle/>
        <a:p>
          <a:r>
            <a:rPr lang="en-GB" sz="2400" dirty="0"/>
            <a:t>Why neurodiversity matters to Student Unions</a:t>
          </a:r>
          <a:endParaRPr lang="en-US" sz="2400" dirty="0"/>
        </a:p>
      </dgm:t>
    </dgm:pt>
    <dgm:pt modelId="{6E6738E9-763D-4EFA-9FAD-240520A30B33}" type="parTrans" cxnId="{2820DD09-A15F-4EBA-98ED-E3BCD37CEDFD}">
      <dgm:prSet/>
      <dgm:spPr/>
      <dgm:t>
        <a:bodyPr/>
        <a:lstStyle/>
        <a:p>
          <a:endParaRPr lang="en-US"/>
        </a:p>
      </dgm:t>
    </dgm:pt>
    <dgm:pt modelId="{BC49D496-6C9B-48BA-B695-D0E86E0141CA}" type="sibTrans" cxnId="{2820DD09-A15F-4EBA-98ED-E3BCD37CEDFD}">
      <dgm:prSet/>
      <dgm:spPr/>
      <dgm:t>
        <a:bodyPr/>
        <a:lstStyle/>
        <a:p>
          <a:endParaRPr lang="en-US"/>
        </a:p>
      </dgm:t>
    </dgm:pt>
    <dgm:pt modelId="{29FAF2C6-5682-4A34-A472-6A4A89AE8CCE}">
      <dgm:prSet custT="1"/>
      <dgm:spPr/>
      <dgm:t>
        <a:bodyPr/>
        <a:lstStyle/>
        <a:p>
          <a:r>
            <a:rPr lang="en-GB" sz="2400" dirty="0"/>
            <a:t>Barriers across the student journey</a:t>
          </a:r>
          <a:endParaRPr lang="en-US" sz="2400" dirty="0"/>
        </a:p>
      </dgm:t>
    </dgm:pt>
    <dgm:pt modelId="{8A2262ED-8D8F-4B4E-9D3F-BD945F0AE32A}" type="parTrans" cxnId="{3DB009DA-562A-434C-8DA3-D723E7FA65F5}">
      <dgm:prSet/>
      <dgm:spPr/>
      <dgm:t>
        <a:bodyPr/>
        <a:lstStyle/>
        <a:p>
          <a:endParaRPr lang="en-US"/>
        </a:p>
      </dgm:t>
    </dgm:pt>
    <dgm:pt modelId="{FAF07CB9-AA4A-4CF7-8D6F-978D5342A514}" type="sibTrans" cxnId="{3DB009DA-562A-434C-8DA3-D723E7FA65F5}">
      <dgm:prSet/>
      <dgm:spPr/>
      <dgm:t>
        <a:bodyPr/>
        <a:lstStyle/>
        <a:p>
          <a:endParaRPr lang="en-US"/>
        </a:p>
      </dgm:t>
    </dgm:pt>
    <dgm:pt modelId="{530A8E22-CED3-464B-A01C-0A07FDD3DFC4}">
      <dgm:prSet custT="1"/>
      <dgm:spPr/>
      <dgm:t>
        <a:bodyPr/>
        <a:lstStyle/>
        <a:p>
          <a:r>
            <a:rPr lang="en-GB" sz="2400"/>
            <a:t>Freshers, activities, democracy and services</a:t>
          </a:r>
          <a:endParaRPr lang="en-US" sz="2400"/>
        </a:p>
      </dgm:t>
    </dgm:pt>
    <dgm:pt modelId="{832A838C-72CF-4714-AFC2-FCB6D10F9C3E}" type="parTrans" cxnId="{9DC730BF-8DC4-4A0C-926A-9E50CDEB3E18}">
      <dgm:prSet/>
      <dgm:spPr/>
      <dgm:t>
        <a:bodyPr/>
        <a:lstStyle/>
        <a:p>
          <a:endParaRPr lang="en-US"/>
        </a:p>
      </dgm:t>
    </dgm:pt>
    <dgm:pt modelId="{C270651D-35D3-4E24-B5D0-DA9A7368B7AF}" type="sibTrans" cxnId="{9DC730BF-8DC4-4A0C-926A-9E50CDEB3E18}">
      <dgm:prSet/>
      <dgm:spPr/>
      <dgm:t>
        <a:bodyPr/>
        <a:lstStyle/>
        <a:p>
          <a:endParaRPr lang="en-US"/>
        </a:p>
      </dgm:t>
    </dgm:pt>
    <dgm:pt modelId="{E9FBF965-A36B-4473-8BA7-223F42BBE69F}">
      <dgm:prSet custT="1"/>
      <dgm:spPr/>
      <dgm:t>
        <a:bodyPr/>
        <a:lstStyle/>
        <a:p>
          <a:r>
            <a:rPr lang="en-GB" sz="2400"/>
            <a:t>What neuro-inclusive practice looks like</a:t>
          </a:r>
          <a:endParaRPr lang="en-US" sz="2400"/>
        </a:p>
      </dgm:t>
    </dgm:pt>
    <dgm:pt modelId="{7AA2A85D-174E-483F-A22A-061F98CEA863}" type="parTrans" cxnId="{B9496E7A-E2C1-48E2-912E-1AC25E272720}">
      <dgm:prSet/>
      <dgm:spPr/>
      <dgm:t>
        <a:bodyPr/>
        <a:lstStyle/>
        <a:p>
          <a:endParaRPr lang="en-US"/>
        </a:p>
      </dgm:t>
    </dgm:pt>
    <dgm:pt modelId="{3A801F0D-576E-4C7B-9CC9-A79BF077020D}" type="sibTrans" cxnId="{B9496E7A-E2C1-48E2-912E-1AC25E272720}">
      <dgm:prSet/>
      <dgm:spPr/>
      <dgm:t>
        <a:bodyPr/>
        <a:lstStyle/>
        <a:p>
          <a:endParaRPr lang="en-US"/>
        </a:p>
      </dgm:t>
    </dgm:pt>
    <dgm:pt modelId="{93C5CC43-4A70-4BD5-B6F4-57E4AA7BB0DA}">
      <dgm:prSet custT="1"/>
      <dgm:spPr/>
      <dgm:t>
        <a:bodyPr/>
        <a:lstStyle/>
        <a:p>
          <a:r>
            <a:rPr lang="en-GB" sz="2400" dirty="0"/>
            <a:t>Practical actions you can take immediately</a:t>
          </a:r>
          <a:endParaRPr lang="en-US" sz="2400" dirty="0"/>
        </a:p>
      </dgm:t>
    </dgm:pt>
    <dgm:pt modelId="{3DB41F20-D129-4A59-8783-E7022AACF603}" type="parTrans" cxnId="{CD753DC9-D960-40DD-8926-2FE2A129A7DF}">
      <dgm:prSet/>
      <dgm:spPr/>
      <dgm:t>
        <a:bodyPr/>
        <a:lstStyle/>
        <a:p>
          <a:endParaRPr lang="en-US"/>
        </a:p>
      </dgm:t>
    </dgm:pt>
    <dgm:pt modelId="{C90D9866-566D-47E6-B106-B7C73707641B}" type="sibTrans" cxnId="{CD753DC9-D960-40DD-8926-2FE2A129A7DF}">
      <dgm:prSet/>
      <dgm:spPr/>
      <dgm:t>
        <a:bodyPr/>
        <a:lstStyle/>
        <a:p>
          <a:endParaRPr lang="en-US"/>
        </a:p>
      </dgm:t>
    </dgm:pt>
    <dgm:pt modelId="{6CF7E646-80DB-4B74-9B77-9BC1093C0CD4}" type="pres">
      <dgm:prSet presAssocID="{EB047815-8669-4203-8146-FD5CBD1ABFAE}" presName="linear" presStyleCnt="0">
        <dgm:presLayoutVars>
          <dgm:animLvl val="lvl"/>
          <dgm:resizeHandles val="exact"/>
        </dgm:presLayoutVars>
      </dgm:prSet>
      <dgm:spPr/>
    </dgm:pt>
    <dgm:pt modelId="{D9E4E5EA-4CB3-4B11-905F-C6687A275C26}" type="pres">
      <dgm:prSet presAssocID="{A2314D54-0FC0-4F8B-BE3D-AB3AE091A41B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9F110CA0-67F3-47E1-A351-57C0262A9D17}" type="pres">
      <dgm:prSet presAssocID="{BC49D496-6C9B-48BA-B695-D0E86E0141CA}" presName="spacer" presStyleCnt="0"/>
      <dgm:spPr/>
    </dgm:pt>
    <dgm:pt modelId="{382EB0C4-931E-4588-882D-096D0ABCA725}" type="pres">
      <dgm:prSet presAssocID="{29FAF2C6-5682-4A34-A472-6A4A89AE8CCE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7283DCD6-991A-4439-9B3F-7F19C79C1841}" type="pres">
      <dgm:prSet presAssocID="{FAF07CB9-AA4A-4CF7-8D6F-978D5342A514}" presName="spacer" presStyleCnt="0"/>
      <dgm:spPr/>
    </dgm:pt>
    <dgm:pt modelId="{0B1A141B-F29E-4DC8-951D-A994C7CDDFC5}" type="pres">
      <dgm:prSet presAssocID="{530A8E22-CED3-464B-A01C-0A07FDD3DFC4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EA08804A-81FC-443F-ACB8-C1A5DA0892A1}" type="pres">
      <dgm:prSet presAssocID="{C270651D-35D3-4E24-B5D0-DA9A7368B7AF}" presName="spacer" presStyleCnt="0"/>
      <dgm:spPr/>
    </dgm:pt>
    <dgm:pt modelId="{722764AE-978A-4A7B-A3E7-FB849E89FE6F}" type="pres">
      <dgm:prSet presAssocID="{E9FBF965-A36B-4473-8BA7-223F42BBE69F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7A0D7894-9738-42A0-A5A7-01F3C4595339}" type="pres">
      <dgm:prSet presAssocID="{3A801F0D-576E-4C7B-9CC9-A79BF077020D}" presName="spacer" presStyleCnt="0"/>
      <dgm:spPr/>
    </dgm:pt>
    <dgm:pt modelId="{396AEA32-C5AB-4943-9B9B-AC4E2636625C}" type="pres">
      <dgm:prSet presAssocID="{93C5CC43-4A70-4BD5-B6F4-57E4AA7BB0DA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2820DD09-A15F-4EBA-98ED-E3BCD37CEDFD}" srcId="{EB047815-8669-4203-8146-FD5CBD1ABFAE}" destId="{A2314D54-0FC0-4F8B-BE3D-AB3AE091A41B}" srcOrd="0" destOrd="0" parTransId="{6E6738E9-763D-4EFA-9FAD-240520A30B33}" sibTransId="{BC49D496-6C9B-48BA-B695-D0E86E0141CA}"/>
    <dgm:cxn modelId="{FF24054B-384D-4D84-A8FB-458D157C34EF}" type="presOf" srcId="{530A8E22-CED3-464B-A01C-0A07FDD3DFC4}" destId="{0B1A141B-F29E-4DC8-951D-A994C7CDDFC5}" srcOrd="0" destOrd="0" presId="urn:microsoft.com/office/officeart/2005/8/layout/vList2"/>
    <dgm:cxn modelId="{AE5A064D-F85D-4063-8EB8-FD940954842E}" type="presOf" srcId="{93C5CC43-4A70-4BD5-B6F4-57E4AA7BB0DA}" destId="{396AEA32-C5AB-4943-9B9B-AC4E2636625C}" srcOrd="0" destOrd="0" presId="urn:microsoft.com/office/officeart/2005/8/layout/vList2"/>
    <dgm:cxn modelId="{2AA5C258-E652-4E10-89A3-D119D19AD679}" type="presOf" srcId="{29FAF2C6-5682-4A34-A472-6A4A89AE8CCE}" destId="{382EB0C4-931E-4588-882D-096D0ABCA725}" srcOrd="0" destOrd="0" presId="urn:microsoft.com/office/officeart/2005/8/layout/vList2"/>
    <dgm:cxn modelId="{B9496E7A-E2C1-48E2-912E-1AC25E272720}" srcId="{EB047815-8669-4203-8146-FD5CBD1ABFAE}" destId="{E9FBF965-A36B-4473-8BA7-223F42BBE69F}" srcOrd="3" destOrd="0" parTransId="{7AA2A85D-174E-483F-A22A-061F98CEA863}" sibTransId="{3A801F0D-576E-4C7B-9CC9-A79BF077020D}"/>
    <dgm:cxn modelId="{28538A85-2AF0-4B3D-B01F-3634207FB7D9}" type="presOf" srcId="{A2314D54-0FC0-4F8B-BE3D-AB3AE091A41B}" destId="{D9E4E5EA-4CB3-4B11-905F-C6687A275C26}" srcOrd="0" destOrd="0" presId="urn:microsoft.com/office/officeart/2005/8/layout/vList2"/>
    <dgm:cxn modelId="{0F81EFAF-A18F-4925-A567-051EFFAC67D1}" type="presOf" srcId="{EB047815-8669-4203-8146-FD5CBD1ABFAE}" destId="{6CF7E646-80DB-4B74-9B77-9BC1093C0CD4}" srcOrd="0" destOrd="0" presId="urn:microsoft.com/office/officeart/2005/8/layout/vList2"/>
    <dgm:cxn modelId="{9DC730BF-8DC4-4A0C-926A-9E50CDEB3E18}" srcId="{EB047815-8669-4203-8146-FD5CBD1ABFAE}" destId="{530A8E22-CED3-464B-A01C-0A07FDD3DFC4}" srcOrd="2" destOrd="0" parTransId="{832A838C-72CF-4714-AFC2-FCB6D10F9C3E}" sibTransId="{C270651D-35D3-4E24-B5D0-DA9A7368B7AF}"/>
    <dgm:cxn modelId="{654282C5-6A23-4848-A01B-708601CDF4FC}" type="presOf" srcId="{E9FBF965-A36B-4473-8BA7-223F42BBE69F}" destId="{722764AE-978A-4A7B-A3E7-FB849E89FE6F}" srcOrd="0" destOrd="0" presId="urn:microsoft.com/office/officeart/2005/8/layout/vList2"/>
    <dgm:cxn modelId="{CD753DC9-D960-40DD-8926-2FE2A129A7DF}" srcId="{EB047815-8669-4203-8146-FD5CBD1ABFAE}" destId="{93C5CC43-4A70-4BD5-B6F4-57E4AA7BB0DA}" srcOrd="4" destOrd="0" parTransId="{3DB41F20-D129-4A59-8783-E7022AACF603}" sibTransId="{C90D9866-566D-47E6-B106-B7C73707641B}"/>
    <dgm:cxn modelId="{3DB009DA-562A-434C-8DA3-D723E7FA65F5}" srcId="{EB047815-8669-4203-8146-FD5CBD1ABFAE}" destId="{29FAF2C6-5682-4A34-A472-6A4A89AE8CCE}" srcOrd="1" destOrd="0" parTransId="{8A2262ED-8D8F-4B4E-9D3F-BD945F0AE32A}" sibTransId="{FAF07CB9-AA4A-4CF7-8D6F-978D5342A514}"/>
    <dgm:cxn modelId="{5FCE8E28-6ACA-4225-9925-C0D866B84467}" type="presParOf" srcId="{6CF7E646-80DB-4B74-9B77-9BC1093C0CD4}" destId="{D9E4E5EA-4CB3-4B11-905F-C6687A275C26}" srcOrd="0" destOrd="0" presId="urn:microsoft.com/office/officeart/2005/8/layout/vList2"/>
    <dgm:cxn modelId="{5F4D286A-46D9-4A82-8079-EBFDED54F25E}" type="presParOf" srcId="{6CF7E646-80DB-4B74-9B77-9BC1093C0CD4}" destId="{9F110CA0-67F3-47E1-A351-57C0262A9D17}" srcOrd="1" destOrd="0" presId="urn:microsoft.com/office/officeart/2005/8/layout/vList2"/>
    <dgm:cxn modelId="{AD7277F3-DE36-4F35-BA2E-6D83867EC46C}" type="presParOf" srcId="{6CF7E646-80DB-4B74-9B77-9BC1093C0CD4}" destId="{382EB0C4-931E-4588-882D-096D0ABCA725}" srcOrd="2" destOrd="0" presId="urn:microsoft.com/office/officeart/2005/8/layout/vList2"/>
    <dgm:cxn modelId="{8B23809F-B543-4235-88E8-1840B48B15E9}" type="presParOf" srcId="{6CF7E646-80DB-4B74-9B77-9BC1093C0CD4}" destId="{7283DCD6-991A-4439-9B3F-7F19C79C1841}" srcOrd="3" destOrd="0" presId="urn:microsoft.com/office/officeart/2005/8/layout/vList2"/>
    <dgm:cxn modelId="{38488783-C76A-47BB-883E-55EB507EF980}" type="presParOf" srcId="{6CF7E646-80DB-4B74-9B77-9BC1093C0CD4}" destId="{0B1A141B-F29E-4DC8-951D-A994C7CDDFC5}" srcOrd="4" destOrd="0" presId="urn:microsoft.com/office/officeart/2005/8/layout/vList2"/>
    <dgm:cxn modelId="{D8257C5B-BE27-4251-B813-6C421A07FCC2}" type="presParOf" srcId="{6CF7E646-80DB-4B74-9B77-9BC1093C0CD4}" destId="{EA08804A-81FC-443F-ACB8-C1A5DA0892A1}" srcOrd="5" destOrd="0" presId="urn:microsoft.com/office/officeart/2005/8/layout/vList2"/>
    <dgm:cxn modelId="{06237C77-FD16-4C5B-B2AD-5277E53C2850}" type="presParOf" srcId="{6CF7E646-80DB-4B74-9B77-9BC1093C0CD4}" destId="{722764AE-978A-4A7B-A3E7-FB849E89FE6F}" srcOrd="6" destOrd="0" presId="urn:microsoft.com/office/officeart/2005/8/layout/vList2"/>
    <dgm:cxn modelId="{94FFCF93-4CAA-43F0-8A72-FD328522668E}" type="presParOf" srcId="{6CF7E646-80DB-4B74-9B77-9BC1093C0CD4}" destId="{7A0D7894-9738-42A0-A5A7-01F3C4595339}" srcOrd="7" destOrd="0" presId="urn:microsoft.com/office/officeart/2005/8/layout/vList2"/>
    <dgm:cxn modelId="{56ED0C8D-61B6-4D98-9312-9C2EB3205925}" type="presParOf" srcId="{6CF7E646-80DB-4B74-9B77-9BC1093C0CD4}" destId="{396AEA32-C5AB-4943-9B9B-AC4E2636625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792C5C-A064-4AF4-B23E-A670098240AC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4234BB-46EF-4145-BFA4-C843D02BD04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400" dirty="0"/>
            <a:t>Medical Model</a:t>
          </a:r>
          <a:endParaRPr lang="en-US" sz="2400" dirty="0"/>
        </a:p>
      </dgm:t>
    </dgm:pt>
    <dgm:pt modelId="{08BAEE9B-6E43-4993-B942-60CF2815DB49}" type="parTrans" cxnId="{96416B23-7D86-4218-988F-66DE238D22CF}">
      <dgm:prSet/>
      <dgm:spPr/>
      <dgm:t>
        <a:bodyPr/>
        <a:lstStyle/>
        <a:p>
          <a:endParaRPr lang="en-US"/>
        </a:p>
      </dgm:t>
    </dgm:pt>
    <dgm:pt modelId="{450F7E75-00EF-491B-A202-A04EA732F8DA}" type="sibTrans" cxnId="{96416B23-7D86-4218-988F-66DE238D22CF}">
      <dgm:prSet/>
      <dgm:spPr/>
      <dgm:t>
        <a:bodyPr/>
        <a:lstStyle/>
        <a:p>
          <a:endParaRPr lang="en-US"/>
        </a:p>
      </dgm:t>
    </dgm:pt>
    <dgm:pt modelId="{93AECA94-8D94-4D24-B971-0F458926055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400" dirty="0"/>
            <a:t>Social Model</a:t>
          </a:r>
          <a:endParaRPr lang="en-US" sz="2400" dirty="0"/>
        </a:p>
      </dgm:t>
    </dgm:pt>
    <dgm:pt modelId="{2845884C-E1AB-4C0F-B743-3D66BD76F468}" type="parTrans" cxnId="{D4CA5894-F5F8-46DF-A65A-0E16DC64496A}">
      <dgm:prSet/>
      <dgm:spPr/>
      <dgm:t>
        <a:bodyPr/>
        <a:lstStyle/>
        <a:p>
          <a:endParaRPr lang="en-US"/>
        </a:p>
      </dgm:t>
    </dgm:pt>
    <dgm:pt modelId="{F1D11BBC-E90F-4B4E-8840-BFF924BCDFE7}" type="sibTrans" cxnId="{D4CA5894-F5F8-46DF-A65A-0E16DC64496A}">
      <dgm:prSet/>
      <dgm:spPr/>
      <dgm:t>
        <a:bodyPr/>
        <a:lstStyle/>
        <a:p>
          <a:endParaRPr lang="en-US"/>
        </a:p>
      </dgm:t>
    </dgm:pt>
    <dgm:pt modelId="{BE4FDD08-D823-43D2-A615-50BFFCF1220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400" dirty="0"/>
            <a:t>Affirmation Model</a:t>
          </a:r>
          <a:endParaRPr lang="en-US" sz="2400" dirty="0"/>
        </a:p>
      </dgm:t>
    </dgm:pt>
    <dgm:pt modelId="{E2466234-B590-419F-8C3A-ED3878FF8C8F}" type="parTrans" cxnId="{C848ECBE-97FA-490C-8497-26C5F28B15C8}">
      <dgm:prSet/>
      <dgm:spPr/>
      <dgm:t>
        <a:bodyPr/>
        <a:lstStyle/>
        <a:p>
          <a:endParaRPr lang="en-US"/>
        </a:p>
      </dgm:t>
    </dgm:pt>
    <dgm:pt modelId="{3372DC4F-0B9E-42E5-A47F-E139F600F74C}" type="sibTrans" cxnId="{C848ECBE-97FA-490C-8497-26C5F28B15C8}">
      <dgm:prSet/>
      <dgm:spPr/>
      <dgm:t>
        <a:bodyPr/>
        <a:lstStyle/>
        <a:p>
          <a:endParaRPr lang="en-US"/>
        </a:p>
      </dgm:t>
    </dgm:pt>
    <dgm:pt modelId="{EDC3190F-75F1-49E4-8FF0-5C681A46F7B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400" dirty="0"/>
            <a:t>“What strengths and value does difference bring?"</a:t>
          </a:r>
          <a:endParaRPr lang="en-US" sz="2400" dirty="0"/>
        </a:p>
      </dgm:t>
    </dgm:pt>
    <dgm:pt modelId="{706C4F77-777E-4FA7-AA4D-45054866FDB3}" type="parTrans" cxnId="{21C6C885-208F-4495-AFCE-47DA4B0235F3}">
      <dgm:prSet/>
      <dgm:spPr/>
      <dgm:t>
        <a:bodyPr/>
        <a:lstStyle/>
        <a:p>
          <a:endParaRPr lang="en-US"/>
        </a:p>
      </dgm:t>
    </dgm:pt>
    <dgm:pt modelId="{ACBB3E0A-8A7A-44E5-9476-31F2CA196984}" type="sibTrans" cxnId="{21C6C885-208F-4495-AFCE-47DA4B0235F3}">
      <dgm:prSet/>
      <dgm:spPr/>
      <dgm:t>
        <a:bodyPr/>
        <a:lstStyle/>
        <a:p>
          <a:endParaRPr lang="en-US"/>
        </a:p>
      </dgm:t>
    </dgm:pt>
    <dgm:pt modelId="{953ABC1A-71E7-4438-A68D-9600AB58BFC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400" dirty="0"/>
            <a:t>"What is wrong with the student?“</a:t>
          </a:r>
          <a:endParaRPr lang="en-US" sz="2400" dirty="0"/>
        </a:p>
      </dgm:t>
    </dgm:pt>
    <dgm:pt modelId="{F43AF5D4-D8A3-4DDC-BB1E-C2B0D800CF94}" type="parTrans" cxnId="{19C46882-3852-4308-B726-F61E81709F91}">
      <dgm:prSet/>
      <dgm:spPr/>
      <dgm:t>
        <a:bodyPr/>
        <a:lstStyle/>
        <a:p>
          <a:endParaRPr lang="en-GB"/>
        </a:p>
      </dgm:t>
    </dgm:pt>
    <dgm:pt modelId="{E7DC5F0D-49E7-4F69-9441-B0E0A3D2106E}" type="sibTrans" cxnId="{19C46882-3852-4308-B726-F61E81709F91}">
      <dgm:prSet/>
      <dgm:spPr/>
      <dgm:t>
        <a:bodyPr/>
        <a:lstStyle/>
        <a:p>
          <a:endParaRPr lang="en-GB"/>
        </a:p>
      </dgm:t>
    </dgm:pt>
    <dgm:pt modelId="{7A0D9A6A-C583-4D5C-87DB-F6EE1E7591C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400" dirty="0"/>
            <a:t>"What barriers have we created?“</a:t>
          </a:r>
          <a:endParaRPr lang="en-US" sz="2400" dirty="0"/>
        </a:p>
      </dgm:t>
    </dgm:pt>
    <dgm:pt modelId="{F551D71A-5480-4D44-9018-98ED65D4EE6D}" type="parTrans" cxnId="{924D68FC-C547-4F26-AE42-EA2AA62BC8AF}">
      <dgm:prSet/>
      <dgm:spPr/>
      <dgm:t>
        <a:bodyPr/>
        <a:lstStyle/>
        <a:p>
          <a:endParaRPr lang="en-GB"/>
        </a:p>
      </dgm:t>
    </dgm:pt>
    <dgm:pt modelId="{779F168B-F58C-4059-A40D-EC9B6CC6560D}" type="sibTrans" cxnId="{924D68FC-C547-4F26-AE42-EA2AA62BC8AF}">
      <dgm:prSet/>
      <dgm:spPr/>
      <dgm:t>
        <a:bodyPr/>
        <a:lstStyle/>
        <a:p>
          <a:endParaRPr lang="en-GB"/>
        </a:p>
      </dgm:t>
    </dgm:pt>
    <dgm:pt modelId="{20EFBF8F-3C9D-4262-851D-3B66E87B628C}" type="pres">
      <dgm:prSet presAssocID="{88792C5C-A064-4AF4-B23E-A670098240AC}" presName="root" presStyleCnt="0">
        <dgm:presLayoutVars>
          <dgm:dir/>
          <dgm:resizeHandles val="exact"/>
        </dgm:presLayoutVars>
      </dgm:prSet>
      <dgm:spPr/>
    </dgm:pt>
    <dgm:pt modelId="{15FE8E7C-1EE1-48A6-B1A1-C84D9FAFB330}" type="pres">
      <dgm:prSet presAssocID="{BB4234BB-46EF-4145-BFA4-C843D02BD040}" presName="compNode" presStyleCnt="0"/>
      <dgm:spPr/>
    </dgm:pt>
    <dgm:pt modelId="{A9F42E60-96CA-4A16-8127-30DCBADF49BA}" type="pres">
      <dgm:prSet presAssocID="{BB4234BB-46EF-4145-BFA4-C843D02BD040}" presName="bgRect" presStyleLbl="bgShp" presStyleIdx="0" presStyleCnt="3"/>
      <dgm:spPr/>
    </dgm:pt>
    <dgm:pt modelId="{C1BF9726-942B-408B-8FD2-C702C5728B0E}" type="pres">
      <dgm:prSet presAssocID="{BB4234BB-46EF-4145-BFA4-C843D02BD04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C7F8F04B-59B5-41AA-AAF1-3A97BE8EE49D}" type="pres">
      <dgm:prSet presAssocID="{BB4234BB-46EF-4145-BFA4-C843D02BD040}" presName="spaceRect" presStyleCnt="0"/>
      <dgm:spPr/>
    </dgm:pt>
    <dgm:pt modelId="{927F979C-B37F-4EE1-9070-5B8B8DEDCA8D}" type="pres">
      <dgm:prSet presAssocID="{BB4234BB-46EF-4145-BFA4-C843D02BD040}" presName="parTx" presStyleLbl="revTx" presStyleIdx="0" presStyleCnt="6">
        <dgm:presLayoutVars>
          <dgm:chMax val="0"/>
          <dgm:chPref val="0"/>
        </dgm:presLayoutVars>
      </dgm:prSet>
      <dgm:spPr/>
    </dgm:pt>
    <dgm:pt modelId="{433D3578-5FD6-4B0F-B3CB-69189A317A4A}" type="pres">
      <dgm:prSet presAssocID="{BB4234BB-46EF-4145-BFA4-C843D02BD040}" presName="desTx" presStyleLbl="revTx" presStyleIdx="1" presStyleCnt="6">
        <dgm:presLayoutVars/>
      </dgm:prSet>
      <dgm:spPr/>
    </dgm:pt>
    <dgm:pt modelId="{0084DFE8-B547-4149-9614-562F590DD92A}" type="pres">
      <dgm:prSet presAssocID="{450F7E75-00EF-491B-A202-A04EA732F8DA}" presName="sibTrans" presStyleCnt="0"/>
      <dgm:spPr/>
    </dgm:pt>
    <dgm:pt modelId="{9040A3CF-E824-4A4E-BD50-65A92561E2BB}" type="pres">
      <dgm:prSet presAssocID="{93AECA94-8D94-4D24-B971-0F4589260556}" presName="compNode" presStyleCnt="0"/>
      <dgm:spPr/>
    </dgm:pt>
    <dgm:pt modelId="{483E6682-DAE8-4125-965B-54F73F8EEC83}" type="pres">
      <dgm:prSet presAssocID="{93AECA94-8D94-4D24-B971-0F4589260556}" presName="bgRect" presStyleLbl="bgShp" presStyleIdx="1" presStyleCnt="3"/>
      <dgm:spPr/>
    </dgm:pt>
    <dgm:pt modelId="{785F2A19-F3B0-40DA-B78F-B04B30084048}" type="pres">
      <dgm:prSet presAssocID="{93AECA94-8D94-4D24-B971-0F458926055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616C2984-77A3-43C2-AE60-E1F81066E1D5}" type="pres">
      <dgm:prSet presAssocID="{93AECA94-8D94-4D24-B971-0F4589260556}" presName="spaceRect" presStyleCnt="0"/>
      <dgm:spPr/>
    </dgm:pt>
    <dgm:pt modelId="{79A69DB7-935E-47E1-9A37-C9582F4026ED}" type="pres">
      <dgm:prSet presAssocID="{93AECA94-8D94-4D24-B971-0F4589260556}" presName="parTx" presStyleLbl="revTx" presStyleIdx="2" presStyleCnt="6">
        <dgm:presLayoutVars>
          <dgm:chMax val="0"/>
          <dgm:chPref val="0"/>
        </dgm:presLayoutVars>
      </dgm:prSet>
      <dgm:spPr/>
    </dgm:pt>
    <dgm:pt modelId="{7F87F66C-9C3C-42ED-9392-2212C1673296}" type="pres">
      <dgm:prSet presAssocID="{93AECA94-8D94-4D24-B971-0F4589260556}" presName="desTx" presStyleLbl="revTx" presStyleIdx="3" presStyleCnt="6">
        <dgm:presLayoutVars/>
      </dgm:prSet>
      <dgm:spPr/>
    </dgm:pt>
    <dgm:pt modelId="{068348AB-A961-43FA-8369-159B06BC6054}" type="pres">
      <dgm:prSet presAssocID="{F1D11BBC-E90F-4B4E-8840-BFF924BCDFE7}" presName="sibTrans" presStyleCnt="0"/>
      <dgm:spPr/>
    </dgm:pt>
    <dgm:pt modelId="{F99199D1-0D72-46A0-94B6-95F67E34D023}" type="pres">
      <dgm:prSet presAssocID="{BE4FDD08-D823-43D2-A615-50BFFCF12208}" presName="compNode" presStyleCnt="0"/>
      <dgm:spPr/>
    </dgm:pt>
    <dgm:pt modelId="{DF56975D-671F-417B-8110-CC10AD341EF1}" type="pres">
      <dgm:prSet presAssocID="{BE4FDD08-D823-43D2-A615-50BFFCF12208}" presName="bgRect" presStyleLbl="bgShp" presStyleIdx="2" presStyleCnt="3"/>
      <dgm:spPr/>
    </dgm:pt>
    <dgm:pt modelId="{ED6244F1-4303-4502-BA9E-0D89911C8D59}" type="pres">
      <dgm:prSet presAssocID="{BE4FDD08-D823-43D2-A615-50BFFCF1220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"/>
        </a:ext>
      </dgm:extLst>
    </dgm:pt>
    <dgm:pt modelId="{E9AC0A0C-F925-490F-9725-83FE53FFE04D}" type="pres">
      <dgm:prSet presAssocID="{BE4FDD08-D823-43D2-A615-50BFFCF12208}" presName="spaceRect" presStyleCnt="0"/>
      <dgm:spPr/>
    </dgm:pt>
    <dgm:pt modelId="{6F9BF9A9-29BF-46BC-A82F-A7D3167E2191}" type="pres">
      <dgm:prSet presAssocID="{BE4FDD08-D823-43D2-A615-50BFFCF12208}" presName="parTx" presStyleLbl="revTx" presStyleIdx="4" presStyleCnt="6">
        <dgm:presLayoutVars>
          <dgm:chMax val="0"/>
          <dgm:chPref val="0"/>
        </dgm:presLayoutVars>
      </dgm:prSet>
      <dgm:spPr/>
    </dgm:pt>
    <dgm:pt modelId="{E6FDD1F0-3F43-4560-B717-3D1F85777F34}" type="pres">
      <dgm:prSet presAssocID="{BE4FDD08-D823-43D2-A615-50BFFCF12208}" presName="desTx" presStyleLbl="revTx" presStyleIdx="5" presStyleCnt="6">
        <dgm:presLayoutVars/>
      </dgm:prSet>
      <dgm:spPr/>
    </dgm:pt>
  </dgm:ptLst>
  <dgm:cxnLst>
    <dgm:cxn modelId="{96416B23-7D86-4218-988F-66DE238D22CF}" srcId="{88792C5C-A064-4AF4-B23E-A670098240AC}" destId="{BB4234BB-46EF-4145-BFA4-C843D02BD040}" srcOrd="0" destOrd="0" parTransId="{08BAEE9B-6E43-4993-B942-60CF2815DB49}" sibTransId="{450F7E75-00EF-491B-A202-A04EA732F8DA}"/>
    <dgm:cxn modelId="{DB1A5B36-293B-4E9E-ADCA-5783D7511B8B}" type="presOf" srcId="{BB4234BB-46EF-4145-BFA4-C843D02BD040}" destId="{927F979C-B37F-4EE1-9070-5B8B8DEDCA8D}" srcOrd="0" destOrd="0" presId="urn:microsoft.com/office/officeart/2018/2/layout/IconVerticalSolidList"/>
    <dgm:cxn modelId="{95C5845B-A6EF-4C84-9469-85175199476E}" type="presOf" srcId="{88792C5C-A064-4AF4-B23E-A670098240AC}" destId="{20EFBF8F-3C9D-4262-851D-3B66E87B628C}" srcOrd="0" destOrd="0" presId="urn:microsoft.com/office/officeart/2018/2/layout/IconVerticalSolidList"/>
    <dgm:cxn modelId="{EA8F836D-BB86-4AD0-9A70-C7FE10EDAF78}" type="presOf" srcId="{93AECA94-8D94-4D24-B971-0F4589260556}" destId="{79A69DB7-935E-47E1-9A37-C9582F4026ED}" srcOrd="0" destOrd="0" presId="urn:microsoft.com/office/officeart/2018/2/layout/IconVerticalSolidList"/>
    <dgm:cxn modelId="{2CEF6550-859F-4496-AC64-9251017BBCD9}" type="presOf" srcId="{953ABC1A-71E7-4438-A68D-9600AB58BFCD}" destId="{433D3578-5FD6-4B0F-B3CB-69189A317A4A}" srcOrd="0" destOrd="0" presId="urn:microsoft.com/office/officeart/2018/2/layout/IconVerticalSolidList"/>
    <dgm:cxn modelId="{19C46882-3852-4308-B726-F61E81709F91}" srcId="{BB4234BB-46EF-4145-BFA4-C843D02BD040}" destId="{953ABC1A-71E7-4438-A68D-9600AB58BFCD}" srcOrd="0" destOrd="0" parTransId="{F43AF5D4-D8A3-4DDC-BB1E-C2B0D800CF94}" sibTransId="{E7DC5F0D-49E7-4F69-9441-B0E0A3D2106E}"/>
    <dgm:cxn modelId="{21C6C885-208F-4495-AFCE-47DA4B0235F3}" srcId="{BE4FDD08-D823-43D2-A615-50BFFCF12208}" destId="{EDC3190F-75F1-49E4-8FF0-5C681A46F7B2}" srcOrd="0" destOrd="0" parTransId="{706C4F77-777E-4FA7-AA4D-45054866FDB3}" sibTransId="{ACBB3E0A-8A7A-44E5-9476-31F2CA196984}"/>
    <dgm:cxn modelId="{32833D8A-453E-4C18-8871-02932E40B92B}" type="presOf" srcId="{7A0D9A6A-C583-4D5C-87DB-F6EE1E7591C4}" destId="{7F87F66C-9C3C-42ED-9392-2212C1673296}" srcOrd="0" destOrd="0" presId="urn:microsoft.com/office/officeart/2018/2/layout/IconVerticalSolidList"/>
    <dgm:cxn modelId="{D4CA5894-F5F8-46DF-A65A-0E16DC64496A}" srcId="{88792C5C-A064-4AF4-B23E-A670098240AC}" destId="{93AECA94-8D94-4D24-B971-0F4589260556}" srcOrd="1" destOrd="0" parTransId="{2845884C-E1AB-4C0F-B743-3D66BD76F468}" sibTransId="{F1D11BBC-E90F-4B4E-8840-BFF924BCDFE7}"/>
    <dgm:cxn modelId="{6576349A-30ED-4FD0-B160-D1D4EC3DB67A}" type="presOf" srcId="{BE4FDD08-D823-43D2-A615-50BFFCF12208}" destId="{6F9BF9A9-29BF-46BC-A82F-A7D3167E2191}" srcOrd="0" destOrd="0" presId="urn:microsoft.com/office/officeart/2018/2/layout/IconVerticalSolidList"/>
    <dgm:cxn modelId="{C848ECBE-97FA-490C-8497-26C5F28B15C8}" srcId="{88792C5C-A064-4AF4-B23E-A670098240AC}" destId="{BE4FDD08-D823-43D2-A615-50BFFCF12208}" srcOrd="2" destOrd="0" parTransId="{E2466234-B590-419F-8C3A-ED3878FF8C8F}" sibTransId="{3372DC4F-0B9E-42E5-A47F-E139F600F74C}"/>
    <dgm:cxn modelId="{46FFD5E5-3A72-4CD1-9685-7CDB256BD284}" type="presOf" srcId="{EDC3190F-75F1-49E4-8FF0-5C681A46F7B2}" destId="{E6FDD1F0-3F43-4560-B717-3D1F85777F34}" srcOrd="0" destOrd="0" presId="urn:microsoft.com/office/officeart/2018/2/layout/IconVerticalSolidList"/>
    <dgm:cxn modelId="{924D68FC-C547-4F26-AE42-EA2AA62BC8AF}" srcId="{93AECA94-8D94-4D24-B971-0F4589260556}" destId="{7A0D9A6A-C583-4D5C-87DB-F6EE1E7591C4}" srcOrd="0" destOrd="0" parTransId="{F551D71A-5480-4D44-9018-98ED65D4EE6D}" sibTransId="{779F168B-F58C-4059-A40D-EC9B6CC6560D}"/>
    <dgm:cxn modelId="{4039ABD7-10F4-4C6B-80D1-B3A80929119C}" type="presParOf" srcId="{20EFBF8F-3C9D-4262-851D-3B66E87B628C}" destId="{15FE8E7C-1EE1-48A6-B1A1-C84D9FAFB330}" srcOrd="0" destOrd="0" presId="urn:microsoft.com/office/officeart/2018/2/layout/IconVerticalSolidList"/>
    <dgm:cxn modelId="{D3E4C529-7E27-412C-B163-7B3609875371}" type="presParOf" srcId="{15FE8E7C-1EE1-48A6-B1A1-C84D9FAFB330}" destId="{A9F42E60-96CA-4A16-8127-30DCBADF49BA}" srcOrd="0" destOrd="0" presId="urn:microsoft.com/office/officeart/2018/2/layout/IconVerticalSolidList"/>
    <dgm:cxn modelId="{9C643607-0F7C-474A-BBBA-F55471C678B9}" type="presParOf" srcId="{15FE8E7C-1EE1-48A6-B1A1-C84D9FAFB330}" destId="{C1BF9726-942B-408B-8FD2-C702C5728B0E}" srcOrd="1" destOrd="0" presId="urn:microsoft.com/office/officeart/2018/2/layout/IconVerticalSolidList"/>
    <dgm:cxn modelId="{E6C8AD57-7C64-464B-A8EF-B726E2C287CE}" type="presParOf" srcId="{15FE8E7C-1EE1-48A6-B1A1-C84D9FAFB330}" destId="{C7F8F04B-59B5-41AA-AAF1-3A97BE8EE49D}" srcOrd="2" destOrd="0" presId="urn:microsoft.com/office/officeart/2018/2/layout/IconVerticalSolidList"/>
    <dgm:cxn modelId="{2DA97B85-BC81-4DFC-8B1E-42A4AEE02C58}" type="presParOf" srcId="{15FE8E7C-1EE1-48A6-B1A1-C84D9FAFB330}" destId="{927F979C-B37F-4EE1-9070-5B8B8DEDCA8D}" srcOrd="3" destOrd="0" presId="urn:microsoft.com/office/officeart/2018/2/layout/IconVerticalSolidList"/>
    <dgm:cxn modelId="{FF529D32-F569-40C7-AF45-A0178DD124AC}" type="presParOf" srcId="{15FE8E7C-1EE1-48A6-B1A1-C84D9FAFB330}" destId="{433D3578-5FD6-4B0F-B3CB-69189A317A4A}" srcOrd="4" destOrd="0" presId="urn:microsoft.com/office/officeart/2018/2/layout/IconVerticalSolidList"/>
    <dgm:cxn modelId="{20DE2255-B294-4731-851F-B2A5E0CC05C0}" type="presParOf" srcId="{20EFBF8F-3C9D-4262-851D-3B66E87B628C}" destId="{0084DFE8-B547-4149-9614-562F590DD92A}" srcOrd="1" destOrd="0" presId="urn:microsoft.com/office/officeart/2018/2/layout/IconVerticalSolidList"/>
    <dgm:cxn modelId="{008AE623-A409-4803-9DBF-99FC5D15CECF}" type="presParOf" srcId="{20EFBF8F-3C9D-4262-851D-3B66E87B628C}" destId="{9040A3CF-E824-4A4E-BD50-65A92561E2BB}" srcOrd="2" destOrd="0" presId="urn:microsoft.com/office/officeart/2018/2/layout/IconVerticalSolidList"/>
    <dgm:cxn modelId="{22A06F0D-C996-4F9D-86B7-E8289AA841CC}" type="presParOf" srcId="{9040A3CF-E824-4A4E-BD50-65A92561E2BB}" destId="{483E6682-DAE8-4125-965B-54F73F8EEC83}" srcOrd="0" destOrd="0" presId="urn:microsoft.com/office/officeart/2018/2/layout/IconVerticalSolidList"/>
    <dgm:cxn modelId="{3CB34DD5-EE1C-4052-9B58-37AFE99A477A}" type="presParOf" srcId="{9040A3CF-E824-4A4E-BD50-65A92561E2BB}" destId="{785F2A19-F3B0-40DA-B78F-B04B30084048}" srcOrd="1" destOrd="0" presId="urn:microsoft.com/office/officeart/2018/2/layout/IconVerticalSolidList"/>
    <dgm:cxn modelId="{7D4508D9-CB02-4F13-A64E-E4FF286090BE}" type="presParOf" srcId="{9040A3CF-E824-4A4E-BD50-65A92561E2BB}" destId="{616C2984-77A3-43C2-AE60-E1F81066E1D5}" srcOrd="2" destOrd="0" presId="urn:microsoft.com/office/officeart/2018/2/layout/IconVerticalSolidList"/>
    <dgm:cxn modelId="{4043A759-D77B-4B60-98B2-2D973C06807D}" type="presParOf" srcId="{9040A3CF-E824-4A4E-BD50-65A92561E2BB}" destId="{79A69DB7-935E-47E1-9A37-C9582F4026ED}" srcOrd="3" destOrd="0" presId="urn:microsoft.com/office/officeart/2018/2/layout/IconVerticalSolidList"/>
    <dgm:cxn modelId="{13499617-F50B-4CCB-AA17-A0F84A953DE0}" type="presParOf" srcId="{9040A3CF-E824-4A4E-BD50-65A92561E2BB}" destId="{7F87F66C-9C3C-42ED-9392-2212C1673296}" srcOrd="4" destOrd="0" presId="urn:microsoft.com/office/officeart/2018/2/layout/IconVerticalSolidList"/>
    <dgm:cxn modelId="{B8134E43-97F8-4BE2-9A10-BEA93E6B4F93}" type="presParOf" srcId="{20EFBF8F-3C9D-4262-851D-3B66E87B628C}" destId="{068348AB-A961-43FA-8369-159B06BC6054}" srcOrd="3" destOrd="0" presId="urn:microsoft.com/office/officeart/2018/2/layout/IconVerticalSolidList"/>
    <dgm:cxn modelId="{537AC807-5967-4FA7-98D0-2973EB040FBE}" type="presParOf" srcId="{20EFBF8F-3C9D-4262-851D-3B66E87B628C}" destId="{F99199D1-0D72-46A0-94B6-95F67E34D023}" srcOrd="4" destOrd="0" presId="urn:microsoft.com/office/officeart/2018/2/layout/IconVerticalSolidList"/>
    <dgm:cxn modelId="{6571BC18-55E1-4FCA-83C3-AE0C076D9440}" type="presParOf" srcId="{F99199D1-0D72-46A0-94B6-95F67E34D023}" destId="{DF56975D-671F-417B-8110-CC10AD341EF1}" srcOrd="0" destOrd="0" presId="urn:microsoft.com/office/officeart/2018/2/layout/IconVerticalSolidList"/>
    <dgm:cxn modelId="{44818DC7-4390-4DC7-849E-6E368C099D26}" type="presParOf" srcId="{F99199D1-0D72-46A0-94B6-95F67E34D023}" destId="{ED6244F1-4303-4502-BA9E-0D89911C8D59}" srcOrd="1" destOrd="0" presId="urn:microsoft.com/office/officeart/2018/2/layout/IconVerticalSolidList"/>
    <dgm:cxn modelId="{D6EE23FF-3F27-4E6A-8288-8425C7DE251C}" type="presParOf" srcId="{F99199D1-0D72-46A0-94B6-95F67E34D023}" destId="{E9AC0A0C-F925-490F-9725-83FE53FFE04D}" srcOrd="2" destOrd="0" presId="urn:microsoft.com/office/officeart/2018/2/layout/IconVerticalSolidList"/>
    <dgm:cxn modelId="{79EBB93E-F791-4FFE-B8A2-D14EC5060B59}" type="presParOf" srcId="{F99199D1-0D72-46A0-94B6-95F67E34D023}" destId="{6F9BF9A9-29BF-46BC-A82F-A7D3167E2191}" srcOrd="3" destOrd="0" presId="urn:microsoft.com/office/officeart/2018/2/layout/IconVerticalSolidList"/>
    <dgm:cxn modelId="{76209511-55F5-400C-A586-591EB927B0BB}" type="presParOf" srcId="{F99199D1-0D72-46A0-94B6-95F67E34D023}" destId="{E6FDD1F0-3F43-4560-B717-3D1F85777F34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283FF93-7876-491A-B042-E46BBD90D571}" type="doc">
      <dgm:prSet loTypeId="urn:microsoft.com/office/officeart/2005/8/layout/hList1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35BC8535-4D62-4A80-A81F-7EF6F71327B8}">
      <dgm:prSet phldrT="[Text]" custT="1"/>
      <dgm:spPr/>
      <dgm:t>
        <a:bodyPr/>
        <a:lstStyle/>
        <a:p>
          <a:r>
            <a:rPr lang="en-GB" sz="2400" dirty="0"/>
            <a:t>Students may be perceived as…</a:t>
          </a:r>
        </a:p>
      </dgm:t>
    </dgm:pt>
    <dgm:pt modelId="{205BBE24-E847-45B8-B6BB-E4CD5CB7CDB2}" type="parTrans" cxnId="{D91D3365-1D3B-4B3C-9399-B606DFA5CE71}">
      <dgm:prSet/>
      <dgm:spPr/>
      <dgm:t>
        <a:bodyPr/>
        <a:lstStyle/>
        <a:p>
          <a:endParaRPr lang="en-GB"/>
        </a:p>
      </dgm:t>
    </dgm:pt>
    <dgm:pt modelId="{13F809C0-3B1A-4E77-BF2E-C5A0CA8C67C7}" type="sibTrans" cxnId="{D91D3365-1D3B-4B3C-9399-B606DFA5CE71}">
      <dgm:prSet/>
      <dgm:spPr/>
      <dgm:t>
        <a:bodyPr/>
        <a:lstStyle/>
        <a:p>
          <a:endParaRPr lang="en-GB"/>
        </a:p>
      </dgm:t>
    </dgm:pt>
    <dgm:pt modelId="{2CB93515-0B3B-4895-A779-626FF49ECDA3}">
      <dgm:prSet phldrT="[Text]" custT="1"/>
      <dgm:spPr/>
      <dgm:t>
        <a:bodyPr/>
        <a:lstStyle/>
        <a:p>
          <a:r>
            <a:rPr lang="en-GB" sz="2400"/>
            <a:t>Disengaged</a:t>
          </a:r>
          <a:endParaRPr lang="en-GB" sz="2400" dirty="0"/>
        </a:p>
      </dgm:t>
    </dgm:pt>
    <dgm:pt modelId="{E202F9A9-63D8-47D1-AD1B-BE910BB47825}" type="parTrans" cxnId="{94ADDC47-FB8B-4C5E-8641-4B7F0955E03D}">
      <dgm:prSet/>
      <dgm:spPr/>
      <dgm:t>
        <a:bodyPr/>
        <a:lstStyle/>
        <a:p>
          <a:endParaRPr lang="en-GB"/>
        </a:p>
      </dgm:t>
    </dgm:pt>
    <dgm:pt modelId="{DE6E851F-5E26-487E-B138-3DDCDB145C46}" type="sibTrans" cxnId="{94ADDC47-FB8B-4C5E-8641-4B7F0955E03D}">
      <dgm:prSet/>
      <dgm:spPr/>
      <dgm:t>
        <a:bodyPr/>
        <a:lstStyle/>
        <a:p>
          <a:endParaRPr lang="en-GB"/>
        </a:p>
      </dgm:t>
    </dgm:pt>
    <dgm:pt modelId="{A02E7D35-1B7F-4667-AEE9-4950A2942CEA}">
      <dgm:prSet phldrT="[Text]" custT="1"/>
      <dgm:spPr/>
      <dgm:t>
        <a:bodyPr/>
        <a:lstStyle/>
        <a:p>
          <a:r>
            <a:rPr lang="en-GB" sz="2400" dirty="0"/>
            <a:t>When they may be…</a:t>
          </a:r>
        </a:p>
      </dgm:t>
    </dgm:pt>
    <dgm:pt modelId="{35F26F53-ABD4-4082-8F64-BCA9632DEDEB}" type="parTrans" cxnId="{18D31CA1-E231-4F18-B498-8F3A3BEB08BD}">
      <dgm:prSet/>
      <dgm:spPr/>
      <dgm:t>
        <a:bodyPr/>
        <a:lstStyle/>
        <a:p>
          <a:endParaRPr lang="en-GB"/>
        </a:p>
      </dgm:t>
    </dgm:pt>
    <dgm:pt modelId="{893857E1-436B-42FE-954D-A6B535E42456}" type="sibTrans" cxnId="{18D31CA1-E231-4F18-B498-8F3A3BEB08BD}">
      <dgm:prSet/>
      <dgm:spPr/>
      <dgm:t>
        <a:bodyPr/>
        <a:lstStyle/>
        <a:p>
          <a:endParaRPr lang="en-GB"/>
        </a:p>
      </dgm:t>
    </dgm:pt>
    <dgm:pt modelId="{FE0B765A-B31E-4741-A2E7-A5DAFA681371}">
      <dgm:prSet phldrT="[Text]" custT="1"/>
      <dgm:spPr/>
      <dgm:t>
        <a:bodyPr/>
        <a:lstStyle/>
        <a:p>
          <a:r>
            <a:rPr lang="en-GB" sz="2400"/>
            <a:t>Overwhelmed</a:t>
          </a:r>
          <a:endParaRPr lang="en-GB" sz="2400" dirty="0"/>
        </a:p>
      </dgm:t>
    </dgm:pt>
    <dgm:pt modelId="{58D4A964-300F-4B68-8445-C603D1A9E8B8}" type="parTrans" cxnId="{0941056C-F945-411C-B329-8619FED4DAB8}">
      <dgm:prSet/>
      <dgm:spPr/>
      <dgm:t>
        <a:bodyPr/>
        <a:lstStyle/>
        <a:p>
          <a:endParaRPr lang="en-GB"/>
        </a:p>
      </dgm:t>
    </dgm:pt>
    <dgm:pt modelId="{00226E89-A322-42BA-B65F-8470278CB227}" type="sibTrans" cxnId="{0941056C-F945-411C-B329-8619FED4DAB8}">
      <dgm:prSet/>
      <dgm:spPr/>
      <dgm:t>
        <a:bodyPr/>
        <a:lstStyle/>
        <a:p>
          <a:endParaRPr lang="en-GB"/>
        </a:p>
      </dgm:t>
    </dgm:pt>
    <dgm:pt modelId="{31C52B1F-7024-4CBE-853B-9EEF6F8E14B9}">
      <dgm:prSet custT="1"/>
      <dgm:spPr/>
      <dgm:t>
        <a:bodyPr/>
        <a:lstStyle/>
        <a:p>
          <a:r>
            <a:rPr lang="en-GB" sz="2400"/>
            <a:t>Lazy</a:t>
          </a:r>
          <a:endParaRPr lang="en-GB" sz="2400" dirty="0"/>
        </a:p>
      </dgm:t>
    </dgm:pt>
    <dgm:pt modelId="{9851096A-8654-4757-A886-905948779F8C}" type="parTrans" cxnId="{E7070B66-ED27-4B22-B49F-816696ECABB8}">
      <dgm:prSet/>
      <dgm:spPr/>
      <dgm:t>
        <a:bodyPr/>
        <a:lstStyle/>
        <a:p>
          <a:endParaRPr lang="en-GB"/>
        </a:p>
      </dgm:t>
    </dgm:pt>
    <dgm:pt modelId="{FFB54C7E-5D78-429E-9995-45137F029F18}" type="sibTrans" cxnId="{E7070B66-ED27-4B22-B49F-816696ECABB8}">
      <dgm:prSet/>
      <dgm:spPr/>
      <dgm:t>
        <a:bodyPr/>
        <a:lstStyle/>
        <a:p>
          <a:endParaRPr lang="en-GB"/>
        </a:p>
      </dgm:t>
    </dgm:pt>
    <dgm:pt modelId="{9920CB60-9D75-4BA6-A6CC-21ECEDFE6F27}">
      <dgm:prSet custT="1"/>
      <dgm:spPr/>
      <dgm:t>
        <a:bodyPr/>
        <a:lstStyle/>
        <a:p>
          <a:r>
            <a:rPr lang="en-GB" sz="2400"/>
            <a:t>Difficult</a:t>
          </a:r>
          <a:endParaRPr lang="en-GB" sz="2400" dirty="0"/>
        </a:p>
      </dgm:t>
    </dgm:pt>
    <dgm:pt modelId="{8555ACF1-D1B0-404B-9052-023C2443B03F}" type="parTrans" cxnId="{DE56F95B-5FE4-48B4-AD99-B76817CD2D65}">
      <dgm:prSet/>
      <dgm:spPr/>
      <dgm:t>
        <a:bodyPr/>
        <a:lstStyle/>
        <a:p>
          <a:endParaRPr lang="en-GB"/>
        </a:p>
      </dgm:t>
    </dgm:pt>
    <dgm:pt modelId="{F071EDA3-46FA-415C-B5DA-ED56DFA4B135}" type="sibTrans" cxnId="{DE56F95B-5FE4-48B4-AD99-B76817CD2D65}">
      <dgm:prSet/>
      <dgm:spPr/>
      <dgm:t>
        <a:bodyPr/>
        <a:lstStyle/>
        <a:p>
          <a:endParaRPr lang="en-GB"/>
        </a:p>
      </dgm:t>
    </dgm:pt>
    <dgm:pt modelId="{B10430C6-BEA9-40EF-98F2-072BD666823D}">
      <dgm:prSet custT="1"/>
      <dgm:spPr/>
      <dgm:t>
        <a:bodyPr/>
        <a:lstStyle/>
        <a:p>
          <a:r>
            <a:rPr lang="en-GB" sz="2400"/>
            <a:t>Disorganised</a:t>
          </a:r>
          <a:endParaRPr lang="en-GB" sz="2400" dirty="0"/>
        </a:p>
      </dgm:t>
    </dgm:pt>
    <dgm:pt modelId="{645A8DFC-9ABA-492C-A660-78DDD5B6939E}" type="parTrans" cxnId="{3384E0A9-F232-4D14-A869-953650845594}">
      <dgm:prSet/>
      <dgm:spPr/>
      <dgm:t>
        <a:bodyPr/>
        <a:lstStyle/>
        <a:p>
          <a:endParaRPr lang="en-GB"/>
        </a:p>
      </dgm:t>
    </dgm:pt>
    <dgm:pt modelId="{B02CA495-70F9-405D-84A2-8CE0EFEA9343}" type="sibTrans" cxnId="{3384E0A9-F232-4D14-A869-953650845594}">
      <dgm:prSet/>
      <dgm:spPr/>
      <dgm:t>
        <a:bodyPr/>
        <a:lstStyle/>
        <a:p>
          <a:endParaRPr lang="en-GB"/>
        </a:p>
      </dgm:t>
    </dgm:pt>
    <dgm:pt modelId="{20D80718-C96B-4135-B6F3-628A7F3237A3}">
      <dgm:prSet custT="1"/>
      <dgm:spPr/>
      <dgm:t>
        <a:bodyPr/>
        <a:lstStyle/>
        <a:p>
          <a:r>
            <a:rPr lang="en-GB" sz="2400"/>
            <a:t>Uncommitted</a:t>
          </a:r>
          <a:endParaRPr lang="en-GB" sz="2400" dirty="0"/>
        </a:p>
      </dgm:t>
    </dgm:pt>
    <dgm:pt modelId="{C152911F-A06E-4DAE-A05F-4E8F47BDC0B2}" type="parTrans" cxnId="{DA338938-C90D-4F47-842C-8D151FEA39B4}">
      <dgm:prSet/>
      <dgm:spPr/>
      <dgm:t>
        <a:bodyPr/>
        <a:lstStyle/>
        <a:p>
          <a:endParaRPr lang="en-GB"/>
        </a:p>
      </dgm:t>
    </dgm:pt>
    <dgm:pt modelId="{83BBCD78-31D7-4B63-97E5-6B3D3A7C608C}" type="sibTrans" cxnId="{DA338938-C90D-4F47-842C-8D151FEA39B4}">
      <dgm:prSet/>
      <dgm:spPr/>
      <dgm:t>
        <a:bodyPr/>
        <a:lstStyle/>
        <a:p>
          <a:endParaRPr lang="en-GB"/>
        </a:p>
      </dgm:t>
    </dgm:pt>
    <dgm:pt modelId="{344ED9C3-4BD3-4D7E-8139-0B2753A65AA1}">
      <dgm:prSet custT="1"/>
      <dgm:spPr/>
      <dgm:t>
        <a:bodyPr/>
        <a:lstStyle/>
        <a:p>
          <a:r>
            <a:rPr lang="en-GB" sz="2400"/>
            <a:t>Masking</a:t>
          </a:r>
          <a:endParaRPr lang="en-GB" sz="2400" dirty="0"/>
        </a:p>
      </dgm:t>
    </dgm:pt>
    <dgm:pt modelId="{A58A64CE-27B6-404D-993A-66E642F48D7F}" type="parTrans" cxnId="{4A28AD0E-C7B3-4753-8023-6719B9067481}">
      <dgm:prSet/>
      <dgm:spPr/>
      <dgm:t>
        <a:bodyPr/>
        <a:lstStyle/>
        <a:p>
          <a:endParaRPr lang="en-GB"/>
        </a:p>
      </dgm:t>
    </dgm:pt>
    <dgm:pt modelId="{A2A43969-1079-4B80-A010-1C2F5741F9AA}" type="sibTrans" cxnId="{4A28AD0E-C7B3-4753-8023-6719B9067481}">
      <dgm:prSet/>
      <dgm:spPr/>
      <dgm:t>
        <a:bodyPr/>
        <a:lstStyle/>
        <a:p>
          <a:endParaRPr lang="en-GB"/>
        </a:p>
      </dgm:t>
    </dgm:pt>
    <dgm:pt modelId="{B5A1AD4F-BDDF-47C0-AAD3-115AB5D4A193}">
      <dgm:prSet custT="1"/>
      <dgm:spPr/>
      <dgm:t>
        <a:bodyPr/>
        <a:lstStyle/>
        <a:p>
          <a:r>
            <a:rPr lang="en-GB" sz="2400"/>
            <a:t>Exhausted</a:t>
          </a:r>
          <a:endParaRPr lang="en-GB" sz="2400" dirty="0"/>
        </a:p>
      </dgm:t>
    </dgm:pt>
    <dgm:pt modelId="{629D93F1-C54E-45BD-8A61-CD6145D37C61}" type="parTrans" cxnId="{1F0CCF29-5B5C-4768-8717-E9F6C612F61E}">
      <dgm:prSet/>
      <dgm:spPr/>
      <dgm:t>
        <a:bodyPr/>
        <a:lstStyle/>
        <a:p>
          <a:endParaRPr lang="en-GB"/>
        </a:p>
      </dgm:t>
    </dgm:pt>
    <dgm:pt modelId="{F53E7CF4-6FE9-4828-8C09-39A119243F7E}" type="sibTrans" cxnId="{1F0CCF29-5B5C-4768-8717-E9F6C612F61E}">
      <dgm:prSet/>
      <dgm:spPr/>
      <dgm:t>
        <a:bodyPr/>
        <a:lstStyle/>
        <a:p>
          <a:endParaRPr lang="en-GB"/>
        </a:p>
      </dgm:t>
    </dgm:pt>
    <dgm:pt modelId="{A029A07F-2E71-4188-BD02-8DC786404F9E}">
      <dgm:prSet custT="1"/>
      <dgm:spPr/>
      <dgm:t>
        <a:bodyPr/>
        <a:lstStyle/>
        <a:p>
          <a:r>
            <a:rPr lang="en-GB" sz="2400"/>
            <a:t>Struggling with executive functioning</a:t>
          </a:r>
          <a:endParaRPr lang="en-GB" sz="2400" dirty="0"/>
        </a:p>
      </dgm:t>
    </dgm:pt>
    <dgm:pt modelId="{BB475BE6-12F2-4F5F-9E04-3DAC9FB8C92E}" type="parTrans" cxnId="{D07614C0-338C-4A64-9640-3DBD59DE2986}">
      <dgm:prSet/>
      <dgm:spPr/>
      <dgm:t>
        <a:bodyPr/>
        <a:lstStyle/>
        <a:p>
          <a:endParaRPr lang="en-GB"/>
        </a:p>
      </dgm:t>
    </dgm:pt>
    <dgm:pt modelId="{541A55F8-3C33-4455-A777-1040C38EF666}" type="sibTrans" cxnId="{D07614C0-338C-4A64-9640-3DBD59DE2986}">
      <dgm:prSet/>
      <dgm:spPr/>
      <dgm:t>
        <a:bodyPr/>
        <a:lstStyle/>
        <a:p>
          <a:endParaRPr lang="en-GB"/>
        </a:p>
      </dgm:t>
    </dgm:pt>
    <dgm:pt modelId="{579DA5B2-9162-48BB-98B6-9C3859DF1F03}" type="pres">
      <dgm:prSet presAssocID="{8283FF93-7876-491A-B042-E46BBD90D571}" presName="Name0" presStyleCnt="0">
        <dgm:presLayoutVars>
          <dgm:dir/>
          <dgm:animLvl val="lvl"/>
          <dgm:resizeHandles val="exact"/>
        </dgm:presLayoutVars>
      </dgm:prSet>
      <dgm:spPr/>
    </dgm:pt>
    <dgm:pt modelId="{B6002F9F-009D-4086-B053-50D8B00D76D4}" type="pres">
      <dgm:prSet presAssocID="{35BC8535-4D62-4A80-A81F-7EF6F71327B8}" presName="composite" presStyleCnt="0"/>
      <dgm:spPr/>
    </dgm:pt>
    <dgm:pt modelId="{70C788A0-7F62-4200-B906-D6108DEC7B37}" type="pres">
      <dgm:prSet presAssocID="{35BC8535-4D62-4A80-A81F-7EF6F71327B8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A722B359-D812-4D0A-9F1C-D0ACC189AEB1}" type="pres">
      <dgm:prSet presAssocID="{35BC8535-4D62-4A80-A81F-7EF6F71327B8}" presName="desTx" presStyleLbl="alignAccFollowNode1" presStyleIdx="0" presStyleCnt="2">
        <dgm:presLayoutVars>
          <dgm:bulletEnabled val="1"/>
        </dgm:presLayoutVars>
      </dgm:prSet>
      <dgm:spPr/>
    </dgm:pt>
    <dgm:pt modelId="{41E9BBAA-524E-43D4-B5B6-A4C39A759F9F}" type="pres">
      <dgm:prSet presAssocID="{13F809C0-3B1A-4E77-BF2E-C5A0CA8C67C7}" presName="space" presStyleCnt="0"/>
      <dgm:spPr/>
    </dgm:pt>
    <dgm:pt modelId="{4C9E310D-9F53-40BB-8047-76BEBA653D3F}" type="pres">
      <dgm:prSet presAssocID="{A02E7D35-1B7F-4667-AEE9-4950A2942CEA}" presName="composite" presStyleCnt="0"/>
      <dgm:spPr/>
    </dgm:pt>
    <dgm:pt modelId="{C606A687-C84C-4BFE-AA69-A84549EC7B90}" type="pres">
      <dgm:prSet presAssocID="{A02E7D35-1B7F-4667-AEE9-4950A2942CEA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60564F5B-4964-4FEB-8F29-D8D4A5154957}" type="pres">
      <dgm:prSet presAssocID="{A02E7D35-1B7F-4667-AEE9-4950A2942CEA}" presName="desTx" presStyleLbl="alignAccFollowNode1" presStyleIdx="1" presStyleCnt="2" custLinFactNeighborX="78439" custLinFactNeighborY="136">
        <dgm:presLayoutVars>
          <dgm:bulletEnabled val="1"/>
        </dgm:presLayoutVars>
      </dgm:prSet>
      <dgm:spPr/>
    </dgm:pt>
  </dgm:ptLst>
  <dgm:cxnLst>
    <dgm:cxn modelId="{021AB702-F6DE-4CC3-8E19-CE9A25B71DB3}" type="presOf" srcId="{344ED9C3-4BD3-4D7E-8139-0B2753A65AA1}" destId="{60564F5B-4964-4FEB-8F29-D8D4A5154957}" srcOrd="0" destOrd="1" presId="urn:microsoft.com/office/officeart/2005/8/layout/hList1"/>
    <dgm:cxn modelId="{4A28AD0E-C7B3-4753-8023-6719B9067481}" srcId="{A02E7D35-1B7F-4667-AEE9-4950A2942CEA}" destId="{344ED9C3-4BD3-4D7E-8139-0B2753A65AA1}" srcOrd="1" destOrd="0" parTransId="{A58A64CE-27B6-404D-993A-66E642F48D7F}" sibTransId="{A2A43969-1079-4B80-A010-1C2F5741F9AA}"/>
    <dgm:cxn modelId="{FA47A20F-DD8F-4DB2-9BAC-936616CD4427}" type="presOf" srcId="{9920CB60-9D75-4BA6-A6CC-21ECEDFE6F27}" destId="{A722B359-D812-4D0A-9F1C-D0ACC189AEB1}" srcOrd="0" destOrd="2" presId="urn:microsoft.com/office/officeart/2005/8/layout/hList1"/>
    <dgm:cxn modelId="{3E781826-5C8E-4228-AC4A-3B2F5015377E}" type="presOf" srcId="{35BC8535-4D62-4A80-A81F-7EF6F71327B8}" destId="{70C788A0-7F62-4200-B906-D6108DEC7B37}" srcOrd="0" destOrd="0" presId="urn:microsoft.com/office/officeart/2005/8/layout/hList1"/>
    <dgm:cxn modelId="{1F0CCF29-5B5C-4768-8717-E9F6C612F61E}" srcId="{A02E7D35-1B7F-4667-AEE9-4950A2942CEA}" destId="{B5A1AD4F-BDDF-47C0-AAD3-115AB5D4A193}" srcOrd="2" destOrd="0" parTransId="{629D93F1-C54E-45BD-8A61-CD6145D37C61}" sibTransId="{F53E7CF4-6FE9-4828-8C09-39A119243F7E}"/>
    <dgm:cxn modelId="{DA338938-C90D-4F47-842C-8D151FEA39B4}" srcId="{35BC8535-4D62-4A80-A81F-7EF6F71327B8}" destId="{20D80718-C96B-4135-B6F3-628A7F3237A3}" srcOrd="4" destOrd="0" parTransId="{C152911F-A06E-4DAE-A05F-4E8F47BDC0B2}" sibTransId="{83BBCD78-31D7-4B63-97E5-6B3D3A7C608C}"/>
    <dgm:cxn modelId="{DE56F95B-5FE4-48B4-AD99-B76817CD2D65}" srcId="{35BC8535-4D62-4A80-A81F-7EF6F71327B8}" destId="{9920CB60-9D75-4BA6-A6CC-21ECEDFE6F27}" srcOrd="2" destOrd="0" parTransId="{8555ACF1-D1B0-404B-9052-023C2443B03F}" sibTransId="{F071EDA3-46FA-415C-B5DA-ED56DFA4B135}"/>
    <dgm:cxn modelId="{D91D3365-1D3B-4B3C-9399-B606DFA5CE71}" srcId="{8283FF93-7876-491A-B042-E46BBD90D571}" destId="{35BC8535-4D62-4A80-A81F-7EF6F71327B8}" srcOrd="0" destOrd="0" parTransId="{205BBE24-E847-45B8-B6BB-E4CD5CB7CDB2}" sibTransId="{13F809C0-3B1A-4E77-BF2E-C5A0CA8C67C7}"/>
    <dgm:cxn modelId="{E7070B66-ED27-4B22-B49F-816696ECABB8}" srcId="{35BC8535-4D62-4A80-A81F-7EF6F71327B8}" destId="{31C52B1F-7024-4CBE-853B-9EEF6F8E14B9}" srcOrd="1" destOrd="0" parTransId="{9851096A-8654-4757-A886-905948779F8C}" sibTransId="{FFB54C7E-5D78-429E-9995-45137F029F18}"/>
    <dgm:cxn modelId="{94ADDC47-FB8B-4C5E-8641-4B7F0955E03D}" srcId="{35BC8535-4D62-4A80-A81F-7EF6F71327B8}" destId="{2CB93515-0B3B-4895-A779-626FF49ECDA3}" srcOrd="0" destOrd="0" parTransId="{E202F9A9-63D8-47D1-AD1B-BE910BB47825}" sibTransId="{DE6E851F-5E26-487E-B138-3DDCDB145C46}"/>
    <dgm:cxn modelId="{0941056C-F945-411C-B329-8619FED4DAB8}" srcId="{A02E7D35-1B7F-4667-AEE9-4950A2942CEA}" destId="{FE0B765A-B31E-4741-A2E7-A5DAFA681371}" srcOrd="0" destOrd="0" parTransId="{58D4A964-300F-4B68-8445-C603D1A9E8B8}" sibTransId="{00226E89-A322-42BA-B65F-8470278CB227}"/>
    <dgm:cxn modelId="{3C90EA4D-298A-4400-A9F2-00D738A311FF}" type="presOf" srcId="{B10430C6-BEA9-40EF-98F2-072BD666823D}" destId="{A722B359-D812-4D0A-9F1C-D0ACC189AEB1}" srcOrd="0" destOrd="3" presId="urn:microsoft.com/office/officeart/2005/8/layout/hList1"/>
    <dgm:cxn modelId="{815B6D4E-B11D-4472-95D5-B7F670503AA6}" type="presOf" srcId="{20D80718-C96B-4135-B6F3-628A7F3237A3}" destId="{A722B359-D812-4D0A-9F1C-D0ACC189AEB1}" srcOrd="0" destOrd="4" presId="urn:microsoft.com/office/officeart/2005/8/layout/hList1"/>
    <dgm:cxn modelId="{BB92A56E-3E83-441F-B712-7845A23445E8}" type="presOf" srcId="{2CB93515-0B3B-4895-A779-626FF49ECDA3}" destId="{A722B359-D812-4D0A-9F1C-D0ACC189AEB1}" srcOrd="0" destOrd="0" presId="urn:microsoft.com/office/officeart/2005/8/layout/hList1"/>
    <dgm:cxn modelId="{1B3A4C7A-6838-4B85-AB9D-02DE056C187B}" type="presOf" srcId="{A02E7D35-1B7F-4667-AEE9-4950A2942CEA}" destId="{C606A687-C84C-4BFE-AA69-A84549EC7B90}" srcOrd="0" destOrd="0" presId="urn:microsoft.com/office/officeart/2005/8/layout/hList1"/>
    <dgm:cxn modelId="{B348F65A-60F9-4B9B-A658-470BAB5E32C0}" type="presOf" srcId="{B5A1AD4F-BDDF-47C0-AAD3-115AB5D4A193}" destId="{60564F5B-4964-4FEB-8F29-D8D4A5154957}" srcOrd="0" destOrd="2" presId="urn:microsoft.com/office/officeart/2005/8/layout/hList1"/>
    <dgm:cxn modelId="{D68A197F-81FD-41BE-AAC7-7E93671C82DC}" type="presOf" srcId="{A029A07F-2E71-4188-BD02-8DC786404F9E}" destId="{60564F5B-4964-4FEB-8F29-D8D4A5154957}" srcOrd="0" destOrd="3" presId="urn:microsoft.com/office/officeart/2005/8/layout/hList1"/>
    <dgm:cxn modelId="{722F70A0-6A5D-4527-BC8C-CCD9A32F858F}" type="presOf" srcId="{8283FF93-7876-491A-B042-E46BBD90D571}" destId="{579DA5B2-9162-48BB-98B6-9C3859DF1F03}" srcOrd="0" destOrd="0" presId="urn:microsoft.com/office/officeart/2005/8/layout/hList1"/>
    <dgm:cxn modelId="{18D31CA1-E231-4F18-B498-8F3A3BEB08BD}" srcId="{8283FF93-7876-491A-B042-E46BBD90D571}" destId="{A02E7D35-1B7F-4667-AEE9-4950A2942CEA}" srcOrd="1" destOrd="0" parTransId="{35F26F53-ABD4-4082-8F64-BCA9632DEDEB}" sibTransId="{893857E1-436B-42FE-954D-A6B535E42456}"/>
    <dgm:cxn modelId="{02B24CA1-EE8A-460C-9705-51E5C7B2FACA}" type="presOf" srcId="{FE0B765A-B31E-4741-A2E7-A5DAFA681371}" destId="{60564F5B-4964-4FEB-8F29-D8D4A5154957}" srcOrd="0" destOrd="0" presId="urn:microsoft.com/office/officeart/2005/8/layout/hList1"/>
    <dgm:cxn modelId="{2ACB09A9-AE2D-4A69-A81F-F992F5FA22EB}" type="presOf" srcId="{31C52B1F-7024-4CBE-853B-9EEF6F8E14B9}" destId="{A722B359-D812-4D0A-9F1C-D0ACC189AEB1}" srcOrd="0" destOrd="1" presId="urn:microsoft.com/office/officeart/2005/8/layout/hList1"/>
    <dgm:cxn modelId="{3384E0A9-F232-4D14-A869-953650845594}" srcId="{35BC8535-4D62-4A80-A81F-7EF6F71327B8}" destId="{B10430C6-BEA9-40EF-98F2-072BD666823D}" srcOrd="3" destOrd="0" parTransId="{645A8DFC-9ABA-492C-A660-78DDD5B6939E}" sibTransId="{B02CA495-70F9-405D-84A2-8CE0EFEA9343}"/>
    <dgm:cxn modelId="{D07614C0-338C-4A64-9640-3DBD59DE2986}" srcId="{A02E7D35-1B7F-4667-AEE9-4950A2942CEA}" destId="{A029A07F-2E71-4188-BD02-8DC786404F9E}" srcOrd="3" destOrd="0" parTransId="{BB475BE6-12F2-4F5F-9E04-3DAC9FB8C92E}" sibTransId="{541A55F8-3C33-4455-A777-1040C38EF666}"/>
    <dgm:cxn modelId="{EC963225-72C3-4286-93C1-F69722185DA3}" type="presParOf" srcId="{579DA5B2-9162-48BB-98B6-9C3859DF1F03}" destId="{B6002F9F-009D-4086-B053-50D8B00D76D4}" srcOrd="0" destOrd="0" presId="urn:microsoft.com/office/officeart/2005/8/layout/hList1"/>
    <dgm:cxn modelId="{B9BFABF6-42C2-4E85-818C-AF783DFFA6B8}" type="presParOf" srcId="{B6002F9F-009D-4086-B053-50D8B00D76D4}" destId="{70C788A0-7F62-4200-B906-D6108DEC7B37}" srcOrd="0" destOrd="0" presId="urn:microsoft.com/office/officeart/2005/8/layout/hList1"/>
    <dgm:cxn modelId="{628ACA1D-3590-4EA3-AD30-29A8C264EAA7}" type="presParOf" srcId="{B6002F9F-009D-4086-B053-50D8B00D76D4}" destId="{A722B359-D812-4D0A-9F1C-D0ACC189AEB1}" srcOrd="1" destOrd="0" presId="urn:microsoft.com/office/officeart/2005/8/layout/hList1"/>
    <dgm:cxn modelId="{ECD4B1AB-C3DD-4993-8725-DB5F5A4DB56C}" type="presParOf" srcId="{579DA5B2-9162-48BB-98B6-9C3859DF1F03}" destId="{41E9BBAA-524E-43D4-B5B6-A4C39A759F9F}" srcOrd="1" destOrd="0" presId="urn:microsoft.com/office/officeart/2005/8/layout/hList1"/>
    <dgm:cxn modelId="{3B0FD532-AA2B-4495-B533-F38BFB657CA1}" type="presParOf" srcId="{579DA5B2-9162-48BB-98B6-9C3859DF1F03}" destId="{4C9E310D-9F53-40BB-8047-76BEBA653D3F}" srcOrd="2" destOrd="0" presId="urn:microsoft.com/office/officeart/2005/8/layout/hList1"/>
    <dgm:cxn modelId="{00985472-C091-4E31-8336-23656EACA5F3}" type="presParOf" srcId="{4C9E310D-9F53-40BB-8047-76BEBA653D3F}" destId="{C606A687-C84C-4BFE-AA69-A84549EC7B90}" srcOrd="0" destOrd="0" presId="urn:microsoft.com/office/officeart/2005/8/layout/hList1"/>
    <dgm:cxn modelId="{37B44765-A753-448B-AB14-D6F5E01BCE93}" type="presParOf" srcId="{4C9E310D-9F53-40BB-8047-76BEBA653D3F}" destId="{60564F5B-4964-4FEB-8F29-D8D4A515495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B18F9C2-0BD8-4475-A402-D2F620B2F0AB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139C232-BC72-478E-ADAA-D2BBDA558DA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400" dirty="0">
              <a:solidFill>
                <a:schemeClr val="bg1"/>
              </a:solidFill>
            </a:rPr>
            <a:t>One thing you can do tomorrow</a:t>
          </a:r>
          <a:endParaRPr lang="en-US" sz="2400" dirty="0">
            <a:solidFill>
              <a:schemeClr val="bg1"/>
            </a:solidFill>
          </a:endParaRPr>
        </a:p>
      </dgm:t>
    </dgm:pt>
    <dgm:pt modelId="{FC990548-7159-4A5D-B019-4D07733D711F}" type="parTrans" cxnId="{74B64E0B-A934-4489-8668-08BD2BB546CC}">
      <dgm:prSet/>
      <dgm:spPr/>
      <dgm:t>
        <a:bodyPr/>
        <a:lstStyle/>
        <a:p>
          <a:endParaRPr lang="en-US"/>
        </a:p>
      </dgm:t>
    </dgm:pt>
    <dgm:pt modelId="{4D0200FA-BB52-4B3F-BD60-6DA0A9942142}" type="sibTrans" cxnId="{74B64E0B-A934-4489-8668-08BD2BB546CC}">
      <dgm:prSet/>
      <dgm:spPr/>
      <dgm:t>
        <a:bodyPr/>
        <a:lstStyle/>
        <a:p>
          <a:endParaRPr lang="en-US"/>
        </a:p>
      </dgm:t>
    </dgm:pt>
    <dgm:pt modelId="{6CDDDF63-625A-4A61-B5C1-D86767BEB2E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400" dirty="0">
              <a:solidFill>
                <a:schemeClr val="bg1"/>
              </a:solidFill>
            </a:rPr>
            <a:t>One thing you can do before Freshers</a:t>
          </a:r>
          <a:endParaRPr lang="en-US" sz="2400" dirty="0">
            <a:solidFill>
              <a:schemeClr val="bg1"/>
            </a:solidFill>
          </a:endParaRPr>
        </a:p>
      </dgm:t>
    </dgm:pt>
    <dgm:pt modelId="{02012B86-6A30-4369-BA92-4F426652FC69}" type="parTrans" cxnId="{4F4CB26B-EFF8-464F-B5A1-39877285EA52}">
      <dgm:prSet/>
      <dgm:spPr/>
      <dgm:t>
        <a:bodyPr/>
        <a:lstStyle/>
        <a:p>
          <a:endParaRPr lang="en-US"/>
        </a:p>
      </dgm:t>
    </dgm:pt>
    <dgm:pt modelId="{6AA9EC60-B7B3-49ED-AE79-1610F8D2E7C1}" type="sibTrans" cxnId="{4F4CB26B-EFF8-464F-B5A1-39877285EA52}">
      <dgm:prSet/>
      <dgm:spPr/>
      <dgm:t>
        <a:bodyPr/>
        <a:lstStyle/>
        <a:p>
          <a:endParaRPr lang="en-US"/>
        </a:p>
      </dgm:t>
    </dgm:pt>
    <dgm:pt modelId="{6F4AC1A0-9BF9-4DE7-BEB7-21359CA8A52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400" dirty="0">
              <a:solidFill>
                <a:schemeClr val="bg1"/>
              </a:solidFill>
            </a:rPr>
            <a:t>One thing you can do this academic year</a:t>
          </a:r>
          <a:endParaRPr lang="en-US" sz="2400" dirty="0">
            <a:solidFill>
              <a:schemeClr val="bg1"/>
            </a:solidFill>
          </a:endParaRPr>
        </a:p>
      </dgm:t>
    </dgm:pt>
    <dgm:pt modelId="{E86B45A1-E835-43E9-9C24-69056833B321}" type="parTrans" cxnId="{185D6ECF-C962-4911-8C93-E25430DFC414}">
      <dgm:prSet/>
      <dgm:spPr/>
      <dgm:t>
        <a:bodyPr/>
        <a:lstStyle/>
        <a:p>
          <a:endParaRPr lang="en-US"/>
        </a:p>
      </dgm:t>
    </dgm:pt>
    <dgm:pt modelId="{2E083AF3-15C2-4A16-A252-FCF398AD57B4}" type="sibTrans" cxnId="{185D6ECF-C962-4911-8C93-E25430DFC414}">
      <dgm:prSet/>
      <dgm:spPr/>
      <dgm:t>
        <a:bodyPr/>
        <a:lstStyle/>
        <a:p>
          <a:endParaRPr lang="en-US"/>
        </a:p>
      </dgm:t>
    </dgm:pt>
    <dgm:pt modelId="{C75D7CAD-D9C6-408F-8F30-013D9CBAECD2}" type="pres">
      <dgm:prSet presAssocID="{EB18F9C2-0BD8-4475-A402-D2F620B2F0AB}" presName="root" presStyleCnt="0">
        <dgm:presLayoutVars>
          <dgm:dir/>
          <dgm:resizeHandles val="exact"/>
        </dgm:presLayoutVars>
      </dgm:prSet>
      <dgm:spPr/>
    </dgm:pt>
    <dgm:pt modelId="{8EBA6399-B97A-4BAD-B933-24B0D09D441C}" type="pres">
      <dgm:prSet presAssocID="{4139C232-BC72-478E-ADAA-D2BBDA558DAB}" presName="compNode" presStyleCnt="0"/>
      <dgm:spPr/>
    </dgm:pt>
    <dgm:pt modelId="{A6FDDE0C-87AC-4F2B-A972-6954F4B31273}" type="pres">
      <dgm:prSet presAssocID="{4139C232-BC72-478E-ADAA-D2BBDA558DAB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EFB089BA-6B06-43DB-A6ED-99A45824F397}" type="pres">
      <dgm:prSet presAssocID="{4139C232-BC72-478E-ADAA-D2BBDA558DAB}" presName="spaceRect" presStyleCnt="0"/>
      <dgm:spPr/>
    </dgm:pt>
    <dgm:pt modelId="{3F17EF9B-2EDB-48AE-B5C1-3ED8CF59B195}" type="pres">
      <dgm:prSet presAssocID="{4139C232-BC72-478E-ADAA-D2BBDA558DAB}" presName="textRect" presStyleLbl="revTx" presStyleIdx="0" presStyleCnt="3">
        <dgm:presLayoutVars>
          <dgm:chMax val="1"/>
          <dgm:chPref val="1"/>
        </dgm:presLayoutVars>
      </dgm:prSet>
      <dgm:spPr/>
    </dgm:pt>
    <dgm:pt modelId="{106E8812-A665-4359-A2E0-E553122BDE9F}" type="pres">
      <dgm:prSet presAssocID="{4D0200FA-BB52-4B3F-BD60-6DA0A9942142}" presName="sibTrans" presStyleCnt="0"/>
      <dgm:spPr/>
    </dgm:pt>
    <dgm:pt modelId="{61BAE882-4262-46B5-A919-79DEF4CF48B7}" type="pres">
      <dgm:prSet presAssocID="{6CDDDF63-625A-4A61-B5C1-D86767BEB2EA}" presName="compNode" presStyleCnt="0"/>
      <dgm:spPr/>
    </dgm:pt>
    <dgm:pt modelId="{54C2D052-7309-4E6D-96D1-93B636FADB19}" type="pres">
      <dgm:prSet presAssocID="{6CDDDF63-625A-4A61-B5C1-D86767BEB2E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hought bubble"/>
        </a:ext>
      </dgm:extLst>
    </dgm:pt>
    <dgm:pt modelId="{D7731396-9F78-45BE-A7AA-D032589A2801}" type="pres">
      <dgm:prSet presAssocID="{6CDDDF63-625A-4A61-B5C1-D86767BEB2EA}" presName="spaceRect" presStyleCnt="0"/>
      <dgm:spPr/>
    </dgm:pt>
    <dgm:pt modelId="{6EAF9C71-DB2E-4AA4-BEA5-E7584EBED86E}" type="pres">
      <dgm:prSet presAssocID="{6CDDDF63-625A-4A61-B5C1-D86767BEB2EA}" presName="textRect" presStyleLbl="revTx" presStyleIdx="1" presStyleCnt="3">
        <dgm:presLayoutVars>
          <dgm:chMax val="1"/>
          <dgm:chPref val="1"/>
        </dgm:presLayoutVars>
      </dgm:prSet>
      <dgm:spPr/>
    </dgm:pt>
    <dgm:pt modelId="{ECAE58F4-D679-4D93-83ED-8CC5CF67617E}" type="pres">
      <dgm:prSet presAssocID="{6AA9EC60-B7B3-49ED-AE79-1610F8D2E7C1}" presName="sibTrans" presStyleCnt="0"/>
      <dgm:spPr/>
    </dgm:pt>
    <dgm:pt modelId="{8DB6F61B-F385-420F-8A65-C736F33BC615}" type="pres">
      <dgm:prSet presAssocID="{6F4AC1A0-9BF9-4DE7-BEB7-21359CA8A523}" presName="compNode" presStyleCnt="0"/>
      <dgm:spPr/>
    </dgm:pt>
    <dgm:pt modelId="{A8899E6C-11A9-44D8-8DBC-38C051BE9FDF}" type="pres">
      <dgm:prSet presAssocID="{6F4AC1A0-9BF9-4DE7-BEB7-21359CA8A52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DC26835F-2A17-4C43-88FA-235FF13E7E6F}" type="pres">
      <dgm:prSet presAssocID="{6F4AC1A0-9BF9-4DE7-BEB7-21359CA8A523}" presName="spaceRect" presStyleCnt="0"/>
      <dgm:spPr/>
    </dgm:pt>
    <dgm:pt modelId="{C66F41A8-D0C0-42CB-B14E-BD45303C8651}" type="pres">
      <dgm:prSet presAssocID="{6F4AC1A0-9BF9-4DE7-BEB7-21359CA8A523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74B64E0B-A934-4489-8668-08BD2BB546CC}" srcId="{EB18F9C2-0BD8-4475-A402-D2F620B2F0AB}" destId="{4139C232-BC72-478E-ADAA-D2BBDA558DAB}" srcOrd="0" destOrd="0" parTransId="{FC990548-7159-4A5D-B019-4D07733D711F}" sibTransId="{4D0200FA-BB52-4B3F-BD60-6DA0A9942142}"/>
    <dgm:cxn modelId="{AA963417-2828-4B80-B819-78154F3F40AB}" type="presOf" srcId="{6F4AC1A0-9BF9-4DE7-BEB7-21359CA8A523}" destId="{C66F41A8-D0C0-42CB-B14E-BD45303C8651}" srcOrd="0" destOrd="0" presId="urn:microsoft.com/office/officeart/2018/2/layout/IconLabelList"/>
    <dgm:cxn modelId="{CF363026-8FF4-488F-AAE2-642AA9EE8E54}" type="presOf" srcId="{6CDDDF63-625A-4A61-B5C1-D86767BEB2EA}" destId="{6EAF9C71-DB2E-4AA4-BEA5-E7584EBED86E}" srcOrd="0" destOrd="0" presId="urn:microsoft.com/office/officeart/2018/2/layout/IconLabelList"/>
    <dgm:cxn modelId="{533F4839-2DEA-421F-A871-77A19399A808}" type="presOf" srcId="{4139C232-BC72-478E-ADAA-D2BBDA558DAB}" destId="{3F17EF9B-2EDB-48AE-B5C1-3ED8CF59B195}" srcOrd="0" destOrd="0" presId="urn:microsoft.com/office/officeart/2018/2/layout/IconLabelList"/>
    <dgm:cxn modelId="{4F4CB26B-EFF8-464F-B5A1-39877285EA52}" srcId="{EB18F9C2-0BD8-4475-A402-D2F620B2F0AB}" destId="{6CDDDF63-625A-4A61-B5C1-D86767BEB2EA}" srcOrd="1" destOrd="0" parTransId="{02012B86-6A30-4369-BA92-4F426652FC69}" sibTransId="{6AA9EC60-B7B3-49ED-AE79-1610F8D2E7C1}"/>
    <dgm:cxn modelId="{A6ED3FAB-CA67-4C91-A253-80D0DFBF77D9}" type="presOf" srcId="{EB18F9C2-0BD8-4475-A402-D2F620B2F0AB}" destId="{C75D7CAD-D9C6-408F-8F30-013D9CBAECD2}" srcOrd="0" destOrd="0" presId="urn:microsoft.com/office/officeart/2018/2/layout/IconLabelList"/>
    <dgm:cxn modelId="{185D6ECF-C962-4911-8C93-E25430DFC414}" srcId="{EB18F9C2-0BD8-4475-A402-D2F620B2F0AB}" destId="{6F4AC1A0-9BF9-4DE7-BEB7-21359CA8A523}" srcOrd="2" destOrd="0" parTransId="{E86B45A1-E835-43E9-9C24-69056833B321}" sibTransId="{2E083AF3-15C2-4A16-A252-FCF398AD57B4}"/>
    <dgm:cxn modelId="{52B575B1-B30D-4446-9524-E656540C6FA0}" type="presParOf" srcId="{C75D7CAD-D9C6-408F-8F30-013D9CBAECD2}" destId="{8EBA6399-B97A-4BAD-B933-24B0D09D441C}" srcOrd="0" destOrd="0" presId="urn:microsoft.com/office/officeart/2018/2/layout/IconLabelList"/>
    <dgm:cxn modelId="{759D149B-C169-40DE-A5EA-93B6917D2ABE}" type="presParOf" srcId="{8EBA6399-B97A-4BAD-B933-24B0D09D441C}" destId="{A6FDDE0C-87AC-4F2B-A972-6954F4B31273}" srcOrd="0" destOrd="0" presId="urn:microsoft.com/office/officeart/2018/2/layout/IconLabelList"/>
    <dgm:cxn modelId="{468454FB-497E-4285-9260-6D71F1019822}" type="presParOf" srcId="{8EBA6399-B97A-4BAD-B933-24B0D09D441C}" destId="{EFB089BA-6B06-43DB-A6ED-99A45824F397}" srcOrd="1" destOrd="0" presId="urn:microsoft.com/office/officeart/2018/2/layout/IconLabelList"/>
    <dgm:cxn modelId="{F2486993-7F29-4441-A06F-341D2313F730}" type="presParOf" srcId="{8EBA6399-B97A-4BAD-B933-24B0D09D441C}" destId="{3F17EF9B-2EDB-48AE-B5C1-3ED8CF59B195}" srcOrd="2" destOrd="0" presId="urn:microsoft.com/office/officeart/2018/2/layout/IconLabelList"/>
    <dgm:cxn modelId="{394845F9-E8F9-4560-BE81-CF26DF650EC3}" type="presParOf" srcId="{C75D7CAD-D9C6-408F-8F30-013D9CBAECD2}" destId="{106E8812-A665-4359-A2E0-E553122BDE9F}" srcOrd="1" destOrd="0" presId="urn:microsoft.com/office/officeart/2018/2/layout/IconLabelList"/>
    <dgm:cxn modelId="{10EF3DFC-605E-4C2F-B770-16DE370C0736}" type="presParOf" srcId="{C75D7CAD-D9C6-408F-8F30-013D9CBAECD2}" destId="{61BAE882-4262-46B5-A919-79DEF4CF48B7}" srcOrd="2" destOrd="0" presId="urn:microsoft.com/office/officeart/2018/2/layout/IconLabelList"/>
    <dgm:cxn modelId="{084C914F-7A1C-47AC-BDC2-A3982D6B5C43}" type="presParOf" srcId="{61BAE882-4262-46B5-A919-79DEF4CF48B7}" destId="{54C2D052-7309-4E6D-96D1-93B636FADB19}" srcOrd="0" destOrd="0" presId="urn:microsoft.com/office/officeart/2018/2/layout/IconLabelList"/>
    <dgm:cxn modelId="{916369FC-65E3-4196-9920-61410A2E3C49}" type="presParOf" srcId="{61BAE882-4262-46B5-A919-79DEF4CF48B7}" destId="{D7731396-9F78-45BE-A7AA-D032589A2801}" srcOrd="1" destOrd="0" presId="urn:microsoft.com/office/officeart/2018/2/layout/IconLabelList"/>
    <dgm:cxn modelId="{21BCA857-AE28-44EE-93F7-977428C7D994}" type="presParOf" srcId="{61BAE882-4262-46B5-A919-79DEF4CF48B7}" destId="{6EAF9C71-DB2E-4AA4-BEA5-E7584EBED86E}" srcOrd="2" destOrd="0" presId="urn:microsoft.com/office/officeart/2018/2/layout/IconLabelList"/>
    <dgm:cxn modelId="{7FBB4BA9-8F6D-4694-B0AE-1A05E33DD27C}" type="presParOf" srcId="{C75D7CAD-D9C6-408F-8F30-013D9CBAECD2}" destId="{ECAE58F4-D679-4D93-83ED-8CC5CF67617E}" srcOrd="3" destOrd="0" presId="urn:microsoft.com/office/officeart/2018/2/layout/IconLabelList"/>
    <dgm:cxn modelId="{7A763D34-E0B8-4021-80C6-967FCB74A134}" type="presParOf" srcId="{C75D7CAD-D9C6-408F-8F30-013D9CBAECD2}" destId="{8DB6F61B-F385-420F-8A65-C736F33BC615}" srcOrd="4" destOrd="0" presId="urn:microsoft.com/office/officeart/2018/2/layout/IconLabelList"/>
    <dgm:cxn modelId="{14CFC526-42E8-45D2-9C06-6525C017203A}" type="presParOf" srcId="{8DB6F61B-F385-420F-8A65-C736F33BC615}" destId="{A8899E6C-11A9-44D8-8DBC-38C051BE9FDF}" srcOrd="0" destOrd="0" presId="urn:microsoft.com/office/officeart/2018/2/layout/IconLabelList"/>
    <dgm:cxn modelId="{A9AE89E5-134D-4C87-B3FD-170E71074034}" type="presParOf" srcId="{8DB6F61B-F385-420F-8A65-C736F33BC615}" destId="{DC26835F-2A17-4C43-88FA-235FF13E7E6F}" srcOrd="1" destOrd="0" presId="urn:microsoft.com/office/officeart/2018/2/layout/IconLabelList"/>
    <dgm:cxn modelId="{2059CDCF-E479-4373-B73D-E9AC2F7FF11C}" type="presParOf" srcId="{8DB6F61B-F385-420F-8A65-C736F33BC615}" destId="{C66F41A8-D0C0-42CB-B14E-BD45303C8651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E4E5EA-4CB3-4B11-905F-C6687A275C26}">
      <dsp:nvSpPr>
        <dsp:cNvPr id="0" name=""/>
        <dsp:cNvSpPr/>
      </dsp:nvSpPr>
      <dsp:spPr>
        <a:xfrm>
          <a:off x="0" y="46400"/>
          <a:ext cx="6666833" cy="95472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Why neurodiversity matters to Student Unions</a:t>
          </a:r>
          <a:endParaRPr lang="en-US" sz="2400" kern="1200" dirty="0"/>
        </a:p>
      </dsp:txBody>
      <dsp:txXfrm>
        <a:off x="46606" y="93006"/>
        <a:ext cx="6573621" cy="861508"/>
      </dsp:txXfrm>
    </dsp:sp>
    <dsp:sp modelId="{382EB0C4-931E-4588-882D-096D0ABCA725}">
      <dsp:nvSpPr>
        <dsp:cNvPr id="0" name=""/>
        <dsp:cNvSpPr/>
      </dsp:nvSpPr>
      <dsp:spPr>
        <a:xfrm>
          <a:off x="0" y="1148000"/>
          <a:ext cx="6666833" cy="95472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Barriers across the student journey</a:t>
          </a:r>
          <a:endParaRPr lang="en-US" sz="2400" kern="1200" dirty="0"/>
        </a:p>
      </dsp:txBody>
      <dsp:txXfrm>
        <a:off x="46606" y="1194606"/>
        <a:ext cx="6573621" cy="861508"/>
      </dsp:txXfrm>
    </dsp:sp>
    <dsp:sp modelId="{0B1A141B-F29E-4DC8-951D-A994C7CDDFC5}">
      <dsp:nvSpPr>
        <dsp:cNvPr id="0" name=""/>
        <dsp:cNvSpPr/>
      </dsp:nvSpPr>
      <dsp:spPr>
        <a:xfrm>
          <a:off x="0" y="2249600"/>
          <a:ext cx="6666833" cy="95472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Freshers, activities, democracy and services</a:t>
          </a:r>
          <a:endParaRPr lang="en-US" sz="2400" kern="1200"/>
        </a:p>
      </dsp:txBody>
      <dsp:txXfrm>
        <a:off x="46606" y="2296206"/>
        <a:ext cx="6573621" cy="861508"/>
      </dsp:txXfrm>
    </dsp:sp>
    <dsp:sp modelId="{722764AE-978A-4A7B-A3E7-FB849E89FE6F}">
      <dsp:nvSpPr>
        <dsp:cNvPr id="0" name=""/>
        <dsp:cNvSpPr/>
      </dsp:nvSpPr>
      <dsp:spPr>
        <a:xfrm>
          <a:off x="0" y="3351200"/>
          <a:ext cx="6666833" cy="95472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What neuro-inclusive practice looks like</a:t>
          </a:r>
          <a:endParaRPr lang="en-US" sz="2400" kern="1200"/>
        </a:p>
      </dsp:txBody>
      <dsp:txXfrm>
        <a:off x="46606" y="3397806"/>
        <a:ext cx="6573621" cy="861508"/>
      </dsp:txXfrm>
    </dsp:sp>
    <dsp:sp modelId="{396AEA32-C5AB-4943-9B9B-AC4E2636625C}">
      <dsp:nvSpPr>
        <dsp:cNvPr id="0" name=""/>
        <dsp:cNvSpPr/>
      </dsp:nvSpPr>
      <dsp:spPr>
        <a:xfrm>
          <a:off x="0" y="4452800"/>
          <a:ext cx="6666833" cy="954720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Practical actions you can take immediately</a:t>
          </a:r>
          <a:endParaRPr lang="en-US" sz="2400" kern="1200" dirty="0"/>
        </a:p>
      </dsp:txBody>
      <dsp:txXfrm>
        <a:off x="46606" y="4499406"/>
        <a:ext cx="6573621" cy="8615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F42E60-96CA-4A16-8127-30DCBADF49BA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BF9726-942B-408B-8FD2-C702C5728B0E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7F979C-B37F-4EE1-9070-5B8B8DEDCA8D}">
      <dsp:nvSpPr>
        <dsp:cNvPr id="0" name=""/>
        <dsp:cNvSpPr/>
      </dsp:nvSpPr>
      <dsp:spPr>
        <a:xfrm>
          <a:off x="1435590" y="531"/>
          <a:ext cx="4732020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Medical Model</a:t>
          </a:r>
          <a:endParaRPr lang="en-US" sz="2400" kern="1200" dirty="0"/>
        </a:p>
      </dsp:txBody>
      <dsp:txXfrm>
        <a:off x="1435590" y="531"/>
        <a:ext cx="4732020" cy="1242935"/>
      </dsp:txXfrm>
    </dsp:sp>
    <dsp:sp modelId="{433D3578-5FD6-4B0F-B3CB-69189A317A4A}">
      <dsp:nvSpPr>
        <dsp:cNvPr id="0" name=""/>
        <dsp:cNvSpPr/>
      </dsp:nvSpPr>
      <dsp:spPr>
        <a:xfrm>
          <a:off x="6167610" y="531"/>
          <a:ext cx="434798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"What is wrong with the student?“</a:t>
          </a:r>
          <a:endParaRPr lang="en-US" sz="2400" kern="1200" dirty="0"/>
        </a:p>
      </dsp:txBody>
      <dsp:txXfrm>
        <a:off x="6167610" y="531"/>
        <a:ext cx="4347989" cy="1242935"/>
      </dsp:txXfrm>
    </dsp:sp>
    <dsp:sp modelId="{483E6682-DAE8-4125-965B-54F73F8EEC83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5F2A19-F3B0-40DA-B78F-B04B30084048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A69DB7-935E-47E1-9A37-C9582F4026ED}">
      <dsp:nvSpPr>
        <dsp:cNvPr id="0" name=""/>
        <dsp:cNvSpPr/>
      </dsp:nvSpPr>
      <dsp:spPr>
        <a:xfrm>
          <a:off x="1435590" y="1554201"/>
          <a:ext cx="4732020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Social Model</a:t>
          </a:r>
          <a:endParaRPr lang="en-US" sz="2400" kern="1200" dirty="0"/>
        </a:p>
      </dsp:txBody>
      <dsp:txXfrm>
        <a:off x="1435590" y="1554201"/>
        <a:ext cx="4732020" cy="1242935"/>
      </dsp:txXfrm>
    </dsp:sp>
    <dsp:sp modelId="{7F87F66C-9C3C-42ED-9392-2212C1673296}">
      <dsp:nvSpPr>
        <dsp:cNvPr id="0" name=""/>
        <dsp:cNvSpPr/>
      </dsp:nvSpPr>
      <dsp:spPr>
        <a:xfrm>
          <a:off x="6167610" y="1554201"/>
          <a:ext cx="434798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"What barriers have we created?“</a:t>
          </a:r>
          <a:endParaRPr lang="en-US" sz="2400" kern="1200" dirty="0"/>
        </a:p>
      </dsp:txBody>
      <dsp:txXfrm>
        <a:off x="6167610" y="1554201"/>
        <a:ext cx="4347989" cy="1242935"/>
      </dsp:txXfrm>
    </dsp:sp>
    <dsp:sp modelId="{DF56975D-671F-417B-8110-CC10AD341EF1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6244F1-4303-4502-BA9E-0D89911C8D59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9BF9A9-29BF-46BC-A82F-A7D3167E2191}">
      <dsp:nvSpPr>
        <dsp:cNvPr id="0" name=""/>
        <dsp:cNvSpPr/>
      </dsp:nvSpPr>
      <dsp:spPr>
        <a:xfrm>
          <a:off x="1435590" y="3107870"/>
          <a:ext cx="4732020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Affirmation Model</a:t>
          </a:r>
          <a:endParaRPr lang="en-US" sz="2400" kern="1200" dirty="0"/>
        </a:p>
      </dsp:txBody>
      <dsp:txXfrm>
        <a:off x="1435590" y="3107870"/>
        <a:ext cx="4732020" cy="1242935"/>
      </dsp:txXfrm>
    </dsp:sp>
    <dsp:sp modelId="{E6FDD1F0-3F43-4560-B717-3D1F85777F34}">
      <dsp:nvSpPr>
        <dsp:cNvPr id="0" name=""/>
        <dsp:cNvSpPr/>
      </dsp:nvSpPr>
      <dsp:spPr>
        <a:xfrm>
          <a:off x="6167610" y="3107870"/>
          <a:ext cx="434798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“What strengths and value does difference bring?"</a:t>
          </a:r>
          <a:endParaRPr lang="en-US" sz="2400" kern="1200" dirty="0"/>
        </a:p>
      </dsp:txBody>
      <dsp:txXfrm>
        <a:off x="6167610" y="3107870"/>
        <a:ext cx="434798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C788A0-7F62-4200-B906-D6108DEC7B37}">
      <dsp:nvSpPr>
        <dsp:cNvPr id="0" name=""/>
        <dsp:cNvSpPr/>
      </dsp:nvSpPr>
      <dsp:spPr>
        <a:xfrm>
          <a:off x="51" y="26035"/>
          <a:ext cx="4913783" cy="17568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Students may be perceived as…</a:t>
          </a:r>
        </a:p>
      </dsp:txBody>
      <dsp:txXfrm>
        <a:off x="51" y="26035"/>
        <a:ext cx="4913783" cy="1756800"/>
      </dsp:txXfrm>
    </dsp:sp>
    <dsp:sp modelId="{A722B359-D812-4D0A-9F1C-D0ACC189AEB1}">
      <dsp:nvSpPr>
        <dsp:cNvPr id="0" name=""/>
        <dsp:cNvSpPr/>
      </dsp:nvSpPr>
      <dsp:spPr>
        <a:xfrm>
          <a:off x="51" y="1782835"/>
          <a:ext cx="4913783" cy="267912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/>
            <a:t>Disengaged</a:t>
          </a:r>
          <a:endParaRPr lang="en-GB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/>
            <a:t>Lazy</a:t>
          </a:r>
          <a:endParaRPr lang="en-GB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/>
            <a:t>Difficult</a:t>
          </a:r>
          <a:endParaRPr lang="en-GB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/>
            <a:t>Disorganised</a:t>
          </a:r>
          <a:endParaRPr lang="en-GB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/>
            <a:t>Uncommitted</a:t>
          </a:r>
          <a:endParaRPr lang="en-GB" sz="2400" kern="1200" dirty="0"/>
        </a:p>
      </dsp:txBody>
      <dsp:txXfrm>
        <a:off x="51" y="1782835"/>
        <a:ext cx="4913783" cy="2679120"/>
      </dsp:txXfrm>
    </dsp:sp>
    <dsp:sp modelId="{C606A687-C84C-4BFE-AA69-A84549EC7B90}">
      <dsp:nvSpPr>
        <dsp:cNvPr id="0" name=""/>
        <dsp:cNvSpPr/>
      </dsp:nvSpPr>
      <dsp:spPr>
        <a:xfrm>
          <a:off x="5601764" y="26035"/>
          <a:ext cx="4913783" cy="17568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When they may be…</a:t>
          </a:r>
        </a:p>
      </dsp:txBody>
      <dsp:txXfrm>
        <a:off x="5601764" y="26035"/>
        <a:ext cx="4913783" cy="1756800"/>
      </dsp:txXfrm>
    </dsp:sp>
    <dsp:sp modelId="{60564F5B-4964-4FEB-8F29-D8D4A5154957}">
      <dsp:nvSpPr>
        <dsp:cNvPr id="0" name=""/>
        <dsp:cNvSpPr/>
      </dsp:nvSpPr>
      <dsp:spPr>
        <a:xfrm>
          <a:off x="5601816" y="1786479"/>
          <a:ext cx="4913783" cy="267912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/>
            <a:t>Overwhelmed</a:t>
          </a:r>
          <a:endParaRPr lang="en-GB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/>
            <a:t>Masking</a:t>
          </a:r>
          <a:endParaRPr lang="en-GB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/>
            <a:t>Exhausted</a:t>
          </a:r>
          <a:endParaRPr lang="en-GB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400" kern="1200"/>
            <a:t>Struggling with executive functioning</a:t>
          </a:r>
          <a:endParaRPr lang="en-GB" sz="2400" kern="1200" dirty="0"/>
        </a:p>
      </dsp:txBody>
      <dsp:txXfrm>
        <a:off x="5601816" y="1786479"/>
        <a:ext cx="4913783" cy="26791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FDDE0C-87AC-4F2B-A972-6954F4B31273}">
      <dsp:nvSpPr>
        <dsp:cNvPr id="0" name=""/>
        <dsp:cNvSpPr/>
      </dsp:nvSpPr>
      <dsp:spPr>
        <a:xfrm>
          <a:off x="1212569" y="960745"/>
          <a:ext cx="1300252" cy="13002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17EF9B-2EDB-48AE-B5C1-3ED8CF59B195}">
      <dsp:nvSpPr>
        <dsp:cNvPr id="0" name=""/>
        <dsp:cNvSpPr/>
      </dsp:nvSpPr>
      <dsp:spPr>
        <a:xfrm>
          <a:off x="417971" y="2625592"/>
          <a:ext cx="2889450" cy="76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chemeClr val="bg1"/>
              </a:solidFill>
            </a:rPr>
            <a:t>One thing you can do tomorrow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417971" y="2625592"/>
        <a:ext cx="2889450" cy="765000"/>
      </dsp:txXfrm>
    </dsp:sp>
    <dsp:sp modelId="{54C2D052-7309-4E6D-96D1-93B636FADB19}">
      <dsp:nvSpPr>
        <dsp:cNvPr id="0" name=""/>
        <dsp:cNvSpPr/>
      </dsp:nvSpPr>
      <dsp:spPr>
        <a:xfrm>
          <a:off x="4607673" y="960745"/>
          <a:ext cx="1300252" cy="130025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AF9C71-DB2E-4AA4-BEA5-E7584EBED86E}">
      <dsp:nvSpPr>
        <dsp:cNvPr id="0" name=""/>
        <dsp:cNvSpPr/>
      </dsp:nvSpPr>
      <dsp:spPr>
        <a:xfrm>
          <a:off x="3813075" y="2625592"/>
          <a:ext cx="2889450" cy="76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chemeClr val="bg1"/>
              </a:solidFill>
            </a:rPr>
            <a:t>One thing you can do before Freshers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3813075" y="2625592"/>
        <a:ext cx="2889450" cy="765000"/>
      </dsp:txXfrm>
    </dsp:sp>
    <dsp:sp modelId="{A8899E6C-11A9-44D8-8DBC-38C051BE9FDF}">
      <dsp:nvSpPr>
        <dsp:cNvPr id="0" name=""/>
        <dsp:cNvSpPr/>
      </dsp:nvSpPr>
      <dsp:spPr>
        <a:xfrm>
          <a:off x="8002777" y="960745"/>
          <a:ext cx="1300252" cy="130025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6F41A8-D0C0-42CB-B14E-BD45303C8651}">
      <dsp:nvSpPr>
        <dsp:cNvPr id="0" name=""/>
        <dsp:cNvSpPr/>
      </dsp:nvSpPr>
      <dsp:spPr>
        <a:xfrm>
          <a:off x="7208178" y="2625592"/>
          <a:ext cx="2889450" cy="76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>
              <a:solidFill>
                <a:schemeClr val="bg1"/>
              </a:solidFill>
            </a:rPr>
            <a:t>One thing you can do this academic year</a:t>
          </a:r>
          <a:endParaRPr lang="en-US" sz="2400" kern="1200" dirty="0">
            <a:solidFill>
              <a:schemeClr val="bg1"/>
            </a:solidFill>
          </a:endParaRPr>
        </a:p>
      </dsp:txBody>
      <dsp:txXfrm>
        <a:off x="7208178" y="2625592"/>
        <a:ext cx="2889450" cy="765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FAFA91-69EB-4D0C-AEB0-3C19FEF7BAE1}" type="datetimeFigureOut">
              <a:rPr lang="en-GB" smtClean="0"/>
              <a:t>19/08/2026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310EAD-E0B2-49EF-BEF2-056289B5B2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5973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310EAD-E0B2-49EF-BEF2-056289B5B2E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9751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>
              <a:lnSpc>
                <a:spcPts val="1500"/>
              </a:lnSpc>
              <a:buNone/>
            </a:pPr>
            <a:r>
              <a:rPr lang="en-GB" b="0" i="0" dirty="0">
                <a:effectLst/>
                <a:latin typeface="Segoe UI" panose="020B0502040204020203" pitchFamily="34" charset="0"/>
              </a:rPr>
              <a:t>Potential barriers include: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GB" b="0" i="0" dirty="0">
                <a:effectLst/>
                <a:latin typeface="Segoe UI" panose="020B0502040204020203" pitchFamily="34" charset="0"/>
              </a:rPr>
              <a:t>Executive functioning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GB" b="0" i="0" dirty="0">
                <a:effectLst/>
                <a:latin typeface="Segoe UI" panose="020B0502040204020203" pitchFamily="34" charset="0"/>
              </a:rPr>
              <a:t>Ambiguous instructions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GB" b="0" i="0" dirty="0">
                <a:effectLst/>
                <a:latin typeface="Segoe UI" panose="020B0502040204020203" pitchFamily="34" charset="0"/>
              </a:rPr>
              <a:t>Unclear timelines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GB" b="0" i="0" dirty="0">
                <a:effectLst/>
                <a:latin typeface="Segoe UI" panose="020B0502040204020203" pitchFamily="34" charset="0"/>
              </a:rPr>
              <a:t>Anxiety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GB" b="0" i="0" dirty="0">
                <a:effectLst/>
                <a:latin typeface="Segoe UI" panose="020B0502040204020203" pitchFamily="34" charset="0"/>
              </a:rPr>
              <a:t>Information overload</a:t>
            </a:r>
          </a:p>
          <a:p>
            <a:pPr fontAlgn="t">
              <a:lnSpc>
                <a:spcPts val="1500"/>
              </a:lnSpc>
              <a:buFont typeface="Arial" panose="020B0604020202020204" pitchFamily="34" charset="0"/>
              <a:buChar char="•"/>
            </a:pPr>
            <a:r>
              <a:rPr lang="en-GB" b="0" i="0" dirty="0">
                <a:effectLst/>
                <a:latin typeface="Segoe UI" panose="020B0502040204020203" pitchFamily="34" charset="0"/>
              </a:rPr>
              <a:t>Unclear next steps</a:t>
            </a:r>
          </a:p>
          <a:p>
            <a:endParaRPr lang="en-GB" dirty="0"/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Many students never access support.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 because they don't need support.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Because accessing support itself becomes a barrier.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310EAD-E0B2-49EF-BEF2-056289B5B2E7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73820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310EAD-E0B2-49EF-BEF2-056289B5B2E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3900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where stigma appears.</a:t>
            </a:r>
          </a:p>
          <a:p>
            <a:pPr fontAlgn="t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Behaviour is often interpreted before it is understood.</a:t>
            </a:r>
          </a:p>
          <a:p>
            <a:pPr fontAlgn="t"/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Many neurodivergent students spend enormous energy simply coping.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310EAD-E0B2-49EF-BEF2-056289B5B2E7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3191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These principles apply to almost every service your SU delivers.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310EAD-E0B2-49EF-BEF2-056289B5B2E7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16914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310EAD-E0B2-49EF-BEF2-056289B5B2E7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1299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where many inclusion conversations stop.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support.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inclusion is also about recognising talent.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goal is not simply access.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is participation, leadership and success.</a:t>
            </a:r>
          </a:p>
          <a:p>
            <a:endParaRPr lang="en-GB" dirty="0"/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Awareness is not enough.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need confidence.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need practical competence.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we need accountability.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310EAD-E0B2-49EF-BEF2-056289B5B2E7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0495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Give delegates 3-4 minutes.</a:t>
            </a:r>
          </a:p>
          <a:p>
            <a:r>
              <a:rPr lang="en-GB" dirty="0"/>
              <a:t>Ask them to write actual commitments.</a:t>
            </a:r>
          </a:p>
          <a:p>
            <a:r>
              <a:rPr lang="en-GB" dirty="0"/>
              <a:t>Encourage discussion at tables.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310EAD-E0B2-49EF-BEF2-056289B5B2E7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82908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"If you only remember one thing from today, remember this: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neurodivergent students struggle, our first question should not be 'What's wrong with the student?'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should be 'What might be wrong with the experience we've designed?'"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310EAD-E0B2-49EF-BEF2-056289B5B2E7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658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"By the end of today, I don't want you to feel </a:t>
            </a:r>
            <a:r>
              <a:rPr lang="en-GB" dirty="0" err="1"/>
              <a:t>guilty.""I</a:t>
            </a:r>
            <a:r>
              <a:rPr lang="en-GB" dirty="0"/>
              <a:t> want you to leave with some practical ideas and a plan."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310EAD-E0B2-49EF-BEF2-056289B5B2E7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136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not a clinical session.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don't need to become an expert in ADHD or autism.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Instead, we're going to explore where Student Unions unintentionally create barriers and what practical changes can make the biggest difference.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310EAD-E0B2-49EF-BEF2-056289B5B2E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36687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Everything I'm about to discuss is informed by both professional practice and lived experience. </a:t>
            </a:r>
          </a:p>
          <a:p>
            <a:endParaRPr lang="en-GB" dirty="0"/>
          </a:p>
          <a:p>
            <a:r>
              <a:rPr lang="en-GB" dirty="0"/>
              <a:t>But one of the most important lessons I've learned is this: If you've met one person with ADHD...You've met one person with ADHD. </a:t>
            </a:r>
          </a:p>
          <a:p>
            <a:endParaRPr lang="en-GB" dirty="0"/>
          </a:p>
          <a:p>
            <a:r>
              <a:rPr lang="en-GB" dirty="0"/>
              <a:t>The same applies to autism, dyslexia and many other neurodivergent conditions.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310EAD-E0B2-49EF-BEF2-056289B5B2E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987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important point is that neurological differences are a normal aspect of human diversity, not something rare or unusual.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310EAD-E0B2-49EF-BEF2-056289B5B2E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3882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may be the most important slide of today's session.</a:t>
            </a:r>
          </a:p>
          <a:p>
            <a:endParaRPr lang="en-GB" dirty="0"/>
          </a:p>
          <a:p>
            <a:r>
              <a:rPr lang="en-GB" dirty="0"/>
              <a:t>Everything we do as leaders is shaped by which model we operate from.</a:t>
            </a:r>
          </a:p>
          <a:p>
            <a:endParaRPr lang="en-GB" dirty="0"/>
          </a:p>
          <a:p>
            <a:r>
              <a:rPr lang="en-GB" dirty="0"/>
              <a:t>Most Student Unions would say they support the social model.</a:t>
            </a:r>
          </a:p>
          <a:p>
            <a:endParaRPr lang="en-GB" dirty="0"/>
          </a:p>
          <a:p>
            <a:r>
              <a:rPr lang="en-GB" dirty="0"/>
              <a:t>But do our systems reflect that?</a:t>
            </a:r>
          </a:p>
          <a:p>
            <a:endParaRPr lang="en-GB" dirty="0"/>
          </a:p>
          <a:p>
            <a:r>
              <a:rPr lang="en-GB" dirty="0"/>
              <a:t>Or do they still rely on students proving they deserve support?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310EAD-E0B2-49EF-BEF2-056289B5B2E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73327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the central question.</a:t>
            </a:r>
          </a:p>
          <a:p>
            <a:endParaRPr lang="en-GB" dirty="0"/>
          </a:p>
          <a:p>
            <a:r>
              <a:rPr lang="en-GB" dirty="0"/>
              <a:t>Not: "How do we support neurodivergent people?“</a:t>
            </a:r>
          </a:p>
          <a:p>
            <a:endParaRPr lang="en-GB" dirty="0"/>
          </a:p>
          <a:p>
            <a:r>
              <a:rPr lang="en-GB" dirty="0"/>
              <a:t>Instead: "Who did we have in mind when we designed our services?"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310EAD-E0B2-49EF-BEF2-056289B5B2E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00743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"Which of these stages do you think contains the biggest barriers?“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310EAD-E0B2-49EF-BEF2-056289B5B2E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93103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>
              <a:lnSpc>
                <a:spcPts val="1500"/>
              </a:lnSpc>
              <a:buNone/>
            </a:pPr>
            <a:r>
              <a:rPr lang="en-GB" b="0" i="0" dirty="0">
                <a:effectLst/>
                <a:latin typeface="Segoe UI" panose="020B0502040204020203" pitchFamily="34" charset="0"/>
              </a:rPr>
              <a:t>When we think Freshers' Fair we think:</a:t>
            </a:r>
          </a:p>
          <a:p>
            <a:pPr fontAlgn="t">
              <a:lnSpc>
                <a:spcPts val="1500"/>
              </a:lnSpc>
              <a:buNone/>
            </a:pPr>
            <a:r>
              <a:rPr lang="en-GB" b="0" i="0" dirty="0">
                <a:effectLst/>
                <a:latin typeface="Segoe UI" panose="020B0502040204020203" pitchFamily="34" charset="0"/>
              </a:rPr>
              <a:t>Exciting. Welcoming. Energetic.</a:t>
            </a:r>
          </a:p>
          <a:p>
            <a:pPr fontAlgn="t">
              <a:lnSpc>
                <a:spcPts val="1500"/>
              </a:lnSpc>
              <a:buNone/>
            </a:pPr>
            <a:r>
              <a:rPr lang="en-GB" b="0" i="0" dirty="0">
                <a:effectLst/>
                <a:latin typeface="Segoe UI" panose="020B0502040204020203" pitchFamily="34" charset="0"/>
              </a:rPr>
              <a:t>Some students experience:</a:t>
            </a:r>
          </a:p>
          <a:p>
            <a:pPr fontAlgn="t">
              <a:lnSpc>
                <a:spcPts val="1500"/>
              </a:lnSpc>
              <a:buNone/>
            </a:pPr>
            <a:r>
              <a:rPr lang="en-GB" b="0" i="0" dirty="0">
                <a:effectLst/>
                <a:latin typeface="Segoe UI" panose="020B0502040204020203" pitchFamily="34" charset="0"/>
              </a:rPr>
              <a:t>Exhausting. Overwhelming. Terrifying.</a:t>
            </a:r>
          </a:p>
          <a:p>
            <a:pPr fontAlgn="t">
              <a:lnSpc>
                <a:spcPts val="1500"/>
              </a:lnSpc>
              <a:buNone/>
            </a:pPr>
            <a:r>
              <a:rPr lang="en-GB" b="0" i="0" dirty="0">
                <a:effectLst/>
                <a:latin typeface="Segoe UI" panose="020B0502040204020203" pitchFamily="34" charset="0"/>
              </a:rPr>
              <a:t>For some neurodivergent students Freshers' Fair isn't a gateway to belonging.</a:t>
            </a:r>
          </a:p>
          <a:p>
            <a:pPr fontAlgn="t">
              <a:lnSpc>
                <a:spcPts val="1500"/>
              </a:lnSpc>
            </a:pPr>
            <a:r>
              <a:rPr lang="en-GB" b="0" i="0" dirty="0">
                <a:effectLst/>
                <a:latin typeface="Segoe UI" panose="020B0502040204020203" pitchFamily="34" charset="0"/>
              </a:rPr>
              <a:t>It's a reason to go home.</a:t>
            </a:r>
          </a:p>
          <a:p>
            <a:endParaRPr lang="en-GB" dirty="0"/>
          </a:p>
          <a:p>
            <a:r>
              <a:rPr lang="en-GB" dirty="0"/>
              <a:t>Likely answers: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Quiet sessions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Reduced noise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Low-sensory hours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Better maps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Smaller welcome events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310EAD-E0B2-49EF-BEF2-056289B5B2E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940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FEBBE-6CAF-63AF-8BA0-A0EFF0D0D4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093271-BCD3-4604-A742-D39DF4AD55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6C8DE8-0F0F-0D3C-C3B7-C2315AC3F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B7F86-4217-41B9-B7F3-0AC14EDBF38A}" type="datetimeFigureOut">
              <a:rPr lang="en-GB" smtClean="0"/>
              <a:t>19/08/2026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F3B79B-B2D6-D936-4EBC-27E8C4FFD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4BD1D2-3417-1F33-B941-539F032F9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CE4F8-9945-4131-A77B-803A5920C9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7233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94753-1F8E-7983-23EA-009739E74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3B9885-CBF6-F733-13BD-0691A5D95E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59BAFE-887D-92E4-D68E-29E1FB89D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B7F86-4217-41B9-B7F3-0AC14EDBF38A}" type="datetimeFigureOut">
              <a:rPr lang="en-GB" smtClean="0"/>
              <a:t>19/08/2026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D8E5D0-874F-D4D1-BD64-DA1975891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5D8140-78A5-C561-68C7-5B45313C0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CE4F8-9945-4131-A77B-803A5920C9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698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AF4E56-334A-C248-32D9-1A67EDBED1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FADFCD-C7F0-0ED4-AF86-E97BA42229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B800C-E333-0336-C5FF-329308F95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B7F86-4217-41B9-B7F3-0AC14EDBF38A}" type="datetimeFigureOut">
              <a:rPr lang="en-GB" smtClean="0"/>
              <a:t>19/08/2026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CCBC6C-FA2E-4077-BFBD-4F20E3F26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C43354-9E33-E681-FDB9-A88328535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CE4F8-9945-4131-A77B-803A5920C9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3963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CE46E-E3A6-ABAA-B641-243852F03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1CC5C-6990-2C97-FD27-0FDB5D330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713A5E-2028-429D-EE0F-971E8367C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B7F86-4217-41B9-B7F3-0AC14EDBF38A}" type="datetimeFigureOut">
              <a:rPr lang="en-GB" smtClean="0"/>
              <a:t>19/08/2026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0035F8-ADA5-A729-E7CA-E05F88F13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7C1A7F-6353-DA11-D60C-C2A7382ED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CE4F8-9945-4131-A77B-803A5920C9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2320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E7D86-B1FD-D649-899A-93F8D44B2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DC69BC-D306-9B4E-06F3-CF4262DACF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07BE48-79E5-5CE9-08CC-1211C9AB5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B7F86-4217-41B9-B7F3-0AC14EDBF38A}" type="datetimeFigureOut">
              <a:rPr lang="en-GB" smtClean="0"/>
              <a:t>19/08/2026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455351-78D7-59AF-B3F2-AC691E6C5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478E76-50C2-41A6-B91B-A39C01DF4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CE4F8-9945-4131-A77B-803A5920C9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1196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61A50-0051-7A88-8E1F-C59FD7167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60F72D-24D3-4E50-FEBA-C77571097F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F88DB3-B3C0-54F7-242F-FEEA1CBFE2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D52EB5-9AC3-5DDC-F04E-2069FA5C6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B7F86-4217-41B9-B7F3-0AC14EDBF38A}" type="datetimeFigureOut">
              <a:rPr lang="en-GB" smtClean="0"/>
              <a:t>19/08/2026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C67E1-E6F0-3C44-4443-EB54AFB74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07ED50-333B-ED75-721D-5C5E28770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CE4F8-9945-4131-A77B-803A5920C9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816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C68B5-5ADC-A4A0-BA7F-80202A39C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F6958-EF8F-1A32-5FFB-4C96997A09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FF5F60-EFAE-4AE5-8C3F-9241F47A06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8A8BE6-1627-F4E5-BEDA-1613F3062C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559A58-A643-4799-B02D-8AD0DAD1398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D6C951-7AD9-23CD-4EF3-C754A855A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B7F86-4217-41B9-B7F3-0AC14EDBF38A}" type="datetimeFigureOut">
              <a:rPr lang="en-GB" smtClean="0"/>
              <a:t>19/08/2026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F255B1-DD08-4C8E-8857-253730771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49D5B8-A280-A44D-5F2F-F740051F5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CE4F8-9945-4131-A77B-803A5920C9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921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D87A7-EE72-DB44-F613-0882AE818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39FD3C-49A8-40D4-ED96-23CEE8125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B7F86-4217-41B9-B7F3-0AC14EDBF38A}" type="datetimeFigureOut">
              <a:rPr lang="en-GB" smtClean="0"/>
              <a:t>19/08/2026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32521E-BEC8-104A-DA8D-46E702951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9FCE34-7EC2-7E2C-A620-DF8A815DF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CE4F8-9945-4131-A77B-803A5920C9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6342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150D52-A286-22AC-28CE-73EC806B2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B7F86-4217-41B9-B7F3-0AC14EDBF38A}" type="datetimeFigureOut">
              <a:rPr lang="en-GB" smtClean="0"/>
              <a:t>19/08/2026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C376B8-BC8C-DCCD-9F8D-78E21B772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8766F7-3DFA-AAE2-DC72-8FB5236F4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CE4F8-9945-4131-A77B-803A5920C9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287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E09D4-0876-20CF-3EBA-46EBC6445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9323FC-AA64-23D1-3D67-FE24A2EEED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4F48F2-9EB4-DC25-6C0B-5A1967F66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7CBF1E-45BA-7354-77CA-FD1A44D8A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B7F86-4217-41B9-B7F3-0AC14EDBF38A}" type="datetimeFigureOut">
              <a:rPr lang="en-GB" smtClean="0"/>
              <a:t>19/08/2026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655809-DB3F-D31D-16EE-3448EF54F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7BE7ED-E197-264E-42EC-5D9D0AD73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CE4F8-9945-4131-A77B-803A5920C9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5955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0F885-BEC7-8C6C-A519-C5E5B8520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246CC0-C800-24C9-3F5A-6D983C442A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C114FA-E3AC-A12A-2471-F7F390FB77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5FD907-5AE3-ED04-667F-A38C69640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B7F86-4217-41B9-B7F3-0AC14EDBF38A}" type="datetimeFigureOut">
              <a:rPr lang="en-GB" smtClean="0"/>
              <a:t>19/08/2026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46EAB7-C8C6-09FD-2A10-187C107B6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1CC7E0-261C-6A0E-D25C-EB22A0586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CE4F8-9945-4131-A77B-803A5920C9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3305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44BEC1-D33E-6E16-344A-3DA0F200D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049E08-F2D9-9F61-442F-5DDB27795F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0649F2-F100-A714-474A-6FDB830A63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0B7F86-4217-41B9-B7F3-0AC14EDBF38A}" type="datetimeFigureOut">
              <a:rPr lang="en-GB" smtClean="0"/>
              <a:t>19/08/2026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F27F18-49C2-B3A1-7BDD-B4B96A679F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CDF5E-4EE0-DE1C-2181-C78834B3AF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7DCE4F8-9945-4131-A77B-803A5920C9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0866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77D6B2E-37A3-429E-A37C-F30ED6487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AD642-85CF-4750-8432-7C80C901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1723" y="-1"/>
            <a:ext cx="12225953" cy="6868071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A33EEAE-15D5-4119-8C1E-89D943F91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41959" y="-3"/>
            <a:ext cx="11772269" cy="6868074"/>
          </a:xfrm>
          <a:prstGeom prst="rect">
            <a:avLst/>
          </a:prstGeom>
          <a:gradFill>
            <a:gsLst>
              <a:gs pos="21000">
                <a:schemeClr val="accent1">
                  <a:lumMod val="50000"/>
                  <a:alpha val="83000"/>
                </a:schemeClr>
              </a:gs>
              <a:gs pos="100000">
                <a:schemeClr val="accent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0D8B3B-9B80-4025-B934-26DC7D7CD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5200" y="0"/>
            <a:ext cx="3623374" cy="686807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0"/>
                </a:schemeClr>
              </a:gs>
              <a:gs pos="99000">
                <a:srgbClr val="000000">
                  <a:alpha val="41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064D5D5-227B-4F66-9AEA-46F570E793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5875" y="-3"/>
            <a:ext cx="12233581" cy="6868076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73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46B67A4-D328-4747-A82B-65E84FA46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4484334" y="-861824"/>
            <a:ext cx="6861931" cy="8597859"/>
          </a:xfrm>
          <a:prstGeom prst="rect">
            <a:avLst/>
          </a:prstGeom>
          <a:gradFill>
            <a:gsLst>
              <a:gs pos="3000">
                <a:schemeClr val="accent1">
                  <a:lumMod val="75000"/>
                  <a:alpha val="0"/>
                </a:schemeClr>
              </a:gs>
              <a:gs pos="100000">
                <a:srgbClr val="000000">
                  <a:alpha val="27000"/>
                </a:srgb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5A1B09C-1565-46F8-B70F-621C5EB48A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993193">
            <a:off x="1186972" y="1089049"/>
            <a:ext cx="4967533" cy="4988390"/>
          </a:xfrm>
          <a:prstGeom prst="ellipse">
            <a:avLst/>
          </a:prstGeom>
          <a:gradFill>
            <a:gsLst>
              <a:gs pos="0">
                <a:schemeClr val="accent1">
                  <a:alpha val="26000"/>
                </a:schemeClr>
              </a:gs>
              <a:gs pos="85000">
                <a:schemeClr val="accent1">
                  <a:lumMod val="60000"/>
                  <a:lumOff val="4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E75F3B-93AF-DF4B-A312-F96BAE634D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62567" y="818984"/>
            <a:ext cx="6714699" cy="3178689"/>
          </a:xfrm>
        </p:spPr>
        <p:txBody>
          <a:bodyPr>
            <a:normAutofit/>
          </a:bodyPr>
          <a:lstStyle/>
          <a:p>
            <a:pPr algn="l"/>
            <a:r>
              <a:rPr lang="en-GB" sz="4800" dirty="0">
                <a:solidFill>
                  <a:srgbClr val="FFFFFF"/>
                </a:solidFill>
              </a:rPr>
              <a:t>Supporting Neurodivergent Students: Building Neuro-Inclusive Students' Unions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C516CC8-80AC-446C-A56E-9F54B7210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4490110"/>
            <a:ext cx="12217710" cy="237796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50000"/>
                </a:schemeClr>
              </a:gs>
              <a:gs pos="99000">
                <a:srgbClr val="000000">
                  <a:alpha val="34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196390-A922-30B6-D3D2-4A06CF7433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85397" y="4960961"/>
            <a:ext cx="7055893" cy="1078054"/>
          </a:xfrm>
        </p:spPr>
        <p:txBody>
          <a:bodyPr>
            <a:normAutofit/>
          </a:bodyPr>
          <a:lstStyle/>
          <a:p>
            <a:pPr algn="l"/>
            <a:r>
              <a:rPr lang="en-GB" dirty="0">
                <a:solidFill>
                  <a:srgbClr val="FFFFFF"/>
                </a:solidFill>
              </a:rPr>
              <a:t>Charlotte Stewart: Head of Disability &amp; Inclusion at Bucks New University</a:t>
            </a:r>
          </a:p>
        </p:txBody>
      </p:sp>
      <p:pic>
        <p:nvPicPr>
          <p:cNvPr id="5" name="Picture 4" descr="A logo with white text&#10;&#10;AI-generated content may be incorrect.">
            <a:extLst>
              <a:ext uri="{FF2B5EF4-FFF2-40B4-BE49-F238E27FC236}">
                <a16:creationId xmlns:a16="http://schemas.microsoft.com/office/drawing/2014/main" id="{25887C88-62B0-B4C4-A364-F8BB5A81F8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61" y="308488"/>
            <a:ext cx="2371349" cy="1097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065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C2AB4-8704-83D7-46F0-ADD214569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9978" y="741392"/>
            <a:ext cx="3369234" cy="1293886"/>
          </a:xfrm>
        </p:spPr>
        <p:txBody>
          <a:bodyPr anchor="b">
            <a:normAutofit/>
          </a:bodyPr>
          <a:lstStyle/>
          <a:p>
            <a:r>
              <a:rPr lang="en-GB" sz="4000" dirty="0">
                <a:solidFill>
                  <a:schemeClr val="bg1"/>
                </a:solidFill>
              </a:rPr>
              <a:t>Activity: Spot The Barriers</a:t>
            </a:r>
          </a:p>
        </p:txBody>
      </p:sp>
      <p:pic>
        <p:nvPicPr>
          <p:cNvPr id="5" name="Picture 4" descr="Man talking with therapist">
            <a:extLst>
              <a:ext uri="{FF2B5EF4-FFF2-40B4-BE49-F238E27FC236}">
                <a16:creationId xmlns:a16="http://schemas.microsoft.com/office/drawing/2014/main" id="{23D3DD05-2FF4-7959-3D18-41417D001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69" r="2670"/>
          <a:stretch>
            <a:fillRect/>
          </a:stretch>
        </p:blipFill>
        <p:spPr>
          <a:xfrm>
            <a:off x="20" y="10"/>
            <a:ext cx="7390243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E3A741D-C19B-960A-5803-1C58871478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879677" y="2347416"/>
            <a:ext cx="1630908" cy="7390262"/>
          </a:xfrm>
          <a:prstGeom prst="rect">
            <a:avLst/>
          </a:prstGeom>
          <a:gradFill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39DE25-0E4E-0AA7-0932-1D78C2372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 flipV="1">
            <a:off x="-1919061" y="1919060"/>
            <a:ext cx="6854280" cy="3016159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47000">
                <a:schemeClr val="accent2">
                  <a:alpha val="0"/>
                </a:schemeClr>
              </a:gs>
            </a:gsLst>
            <a:lin ang="4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6EA299-0840-6DEA-E670-C49AEBC87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461657" y="4425055"/>
            <a:ext cx="2928605" cy="2432945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51000">
                <a:schemeClr val="accent5">
                  <a:lumMod val="60000"/>
                  <a:lumOff val="4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7D96B6-15C7-7AC6-0B83-73F6B2692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79978" y="2227006"/>
            <a:ext cx="3369234" cy="3754302"/>
          </a:xfrm>
        </p:spPr>
        <p:txBody>
          <a:bodyPr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GB" sz="2600" dirty="0">
                <a:solidFill>
                  <a:schemeClr val="bg1"/>
                </a:solidFill>
              </a:rPr>
              <a:t>Advice services sign up: </a:t>
            </a:r>
          </a:p>
          <a:p>
            <a:pPr marL="0" indent="0">
              <a:buNone/>
            </a:pPr>
            <a:endParaRPr lang="en-GB" sz="2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sz="2600" b="1" dirty="0">
                <a:solidFill>
                  <a:schemeClr val="bg1"/>
                </a:solidFill>
              </a:rPr>
              <a:t>"Please complete the referral form and upload supporting evidence. You will then be contacted regarding an appointment.“</a:t>
            </a:r>
          </a:p>
          <a:p>
            <a:pPr marL="0" indent="0">
              <a:buNone/>
            </a:pPr>
            <a:endParaRPr lang="en-GB" sz="26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sz="2600" dirty="0">
                <a:solidFill>
                  <a:schemeClr val="bg1"/>
                </a:solidFill>
              </a:rPr>
              <a:t>How many barriers can you spot?</a:t>
            </a:r>
          </a:p>
          <a:p>
            <a:pPr marL="0" indent="0">
              <a:buNone/>
            </a:pPr>
            <a:endParaRPr lang="en-GB" sz="1700" b="1" dirty="0"/>
          </a:p>
          <a:p>
            <a:pPr marL="0" indent="0">
              <a:buNone/>
            </a:pPr>
            <a:endParaRPr lang="en-GB" sz="1700" b="1" dirty="0"/>
          </a:p>
        </p:txBody>
      </p:sp>
    </p:spTree>
    <p:extLst>
      <p:ext uri="{BB962C8B-B14F-4D97-AF65-F5344CB8AC3E}">
        <p14:creationId xmlns:p14="http://schemas.microsoft.com/office/powerpoint/2010/main" val="35650799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EAB99-B726-E6FD-3ED3-744DD886F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solidFill>
                  <a:schemeClr val="bg1"/>
                </a:solidFill>
              </a:rPr>
              <a:t>Democracy &amp; Representation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606BC-5113-8510-D767-3A86EDBC2E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Potential barriers: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Public speaking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Debates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Large meetings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Campaigning expectations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Last-minute information</a:t>
            </a:r>
          </a:p>
          <a:p>
            <a:pPr lvl="1"/>
            <a:endParaRPr lang="en-GB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Are we selecting the best leaders? Or are we selecting the people most comfortable speaking in front of 200 people? Those are not always the same thing.</a:t>
            </a:r>
          </a:p>
          <a:p>
            <a:r>
              <a:rPr lang="en-GB" sz="2400" dirty="0">
                <a:solidFill>
                  <a:schemeClr val="bg1"/>
                </a:solidFill>
              </a:rPr>
              <a:t>Democracy should not only work for confident public speakers.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E6B472-4663-7504-214F-E16B4D29B8ED}"/>
              </a:ext>
            </a:extLst>
          </p:cNvPr>
          <p:cNvSpPr txBox="1"/>
          <p:nvPr/>
        </p:nvSpPr>
        <p:spPr>
          <a:xfrm>
            <a:off x="6096000" y="1825625"/>
            <a:ext cx="4626077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400" dirty="0"/>
              <a:t>Neuro-Inclusive Democracy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Hybrid engagement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Written questions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Pre-recorded speeches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Accessible manifestos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Alternative participation routes</a:t>
            </a:r>
          </a:p>
        </p:txBody>
      </p:sp>
    </p:spTree>
    <p:extLst>
      <p:ext uri="{BB962C8B-B14F-4D97-AF65-F5344CB8AC3E}">
        <p14:creationId xmlns:p14="http://schemas.microsoft.com/office/powerpoint/2010/main" val="1518544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48606-2160-B1F5-257E-7C748F59F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solidFill>
                  <a:schemeClr val="bg1"/>
                </a:solidFill>
              </a:rPr>
              <a:t>Hidden Exclusion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6F3B1EDE-89E9-6375-A4EC-0FFAA5CAA2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8313316"/>
              </p:ext>
            </p:extLst>
          </p:nvPr>
        </p:nvGraphicFramePr>
        <p:xfrm>
          <a:off x="836612" y="1558848"/>
          <a:ext cx="10515600" cy="44879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74031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630B015-D53F-2B4B-19D2-F50BA0358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2"/>
            <a:ext cx="3455821" cy="1220144"/>
          </a:xfrm>
        </p:spPr>
        <p:txBody>
          <a:bodyPr anchor="b">
            <a:normAutofit/>
          </a:bodyPr>
          <a:lstStyle/>
          <a:p>
            <a:r>
              <a:rPr lang="en-GB" sz="4000" dirty="0">
                <a:solidFill>
                  <a:schemeClr val="bg1"/>
                </a:solidFill>
              </a:rPr>
              <a:t>What Good Looks Like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3C3E9C6-EFAD-C81C-F30A-63C75A6B5D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3" y="2533476"/>
            <a:ext cx="3455821" cy="3447832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en-GB" sz="2400" dirty="0">
                <a:solidFill>
                  <a:schemeClr val="bg1"/>
                </a:solidFill>
              </a:rPr>
              <a:t>Neuro-Inclusive Design Principles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Design inclusively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Reduce sensory burden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Make information explicit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Build flexibility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Co-design with students</a:t>
            </a:r>
          </a:p>
        </p:txBody>
      </p:sp>
      <p:pic>
        <p:nvPicPr>
          <p:cNvPr id="3" name="Picture 2" descr="Rainbow threads and needle">
            <a:extLst>
              <a:ext uri="{FF2B5EF4-FFF2-40B4-BE49-F238E27FC236}">
                <a16:creationId xmlns:a16="http://schemas.microsoft.com/office/drawing/2014/main" id="{C8C6A6B7-4803-3F10-F2E2-2DCFD80F5A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2" r="15101" b="-1"/>
          <a:stretch>
            <a:fillRect/>
          </a:stretch>
        </p:blipFill>
        <p:spPr>
          <a:xfrm>
            <a:off x="5086726" y="10"/>
            <a:ext cx="7105273" cy="685799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A5AFD70F-20E3-55D2-E154-7D4FACFBB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FBDB812-268E-7EC5-B48A-7522718164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DA30E18-AA70-D998-AAFC-727CB0367F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682073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6C376EA-0B89-0E8A-2DF1-AEFE4FE36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solidFill>
                  <a:schemeClr val="bg1"/>
                </a:solidFill>
              </a:rPr>
              <a:t>Practical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74FA8-63C6-C024-CF89-4FAB6E71FFD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Neuro-Inclusive Venues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Quiet sessions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Sensory-friendly spaces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Better signage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Improved acoustics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Flexible seating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Predictable lighting</a:t>
            </a:r>
          </a:p>
          <a:p>
            <a:r>
              <a:rPr lang="en-GB" sz="2400" dirty="0">
                <a:solidFill>
                  <a:schemeClr val="bg1"/>
                </a:solidFill>
              </a:rPr>
              <a:t>What would your busiest venue feel like for an autistic student at peak time?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2CA56D7-3D1D-ACCB-52ED-930DB7A21A8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Neuro-Inclusive Activities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Written agendas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Structured first meetings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Flexible participation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Alternatives to ice-breakers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Smaller group opportunities</a:t>
            </a:r>
          </a:p>
          <a:p>
            <a:r>
              <a:rPr lang="en-GB" sz="2400" dirty="0">
                <a:solidFill>
                  <a:schemeClr val="bg1"/>
                </a:solidFill>
              </a:rPr>
              <a:t>People often assume inclusion requires expensive solutions – usually it requires better planning.</a:t>
            </a:r>
          </a:p>
        </p:txBody>
      </p:sp>
    </p:spTree>
    <p:extLst>
      <p:ext uri="{BB962C8B-B14F-4D97-AF65-F5344CB8AC3E}">
        <p14:creationId xmlns:p14="http://schemas.microsoft.com/office/powerpoint/2010/main" val="4229663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58256" y="-358254"/>
            <a:ext cx="6858000" cy="7574507"/>
          </a:xfrm>
          <a:prstGeom prst="rect">
            <a:avLst/>
          </a:prstGeom>
          <a:ln>
            <a:noFill/>
          </a:ln>
          <a:effectLst>
            <a:outerShdw blurRad="457200" dist="63500" sx="99000" sy="99000" algn="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E2BB1BC-61EC-1693-22A0-2A43315F5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45" y="5546162"/>
            <a:ext cx="6661702" cy="953611"/>
          </a:xfrm>
        </p:spPr>
        <p:txBody>
          <a:bodyPr anchor="ctr">
            <a:normAutofit/>
          </a:bodyPr>
          <a:lstStyle/>
          <a:p>
            <a:r>
              <a:rPr lang="en-GB" sz="4000" dirty="0">
                <a:solidFill>
                  <a:schemeClr val="bg1"/>
                </a:solidFill>
              </a:rPr>
              <a:t>Beyond Removing Barriers</a:t>
            </a:r>
          </a:p>
        </p:txBody>
      </p:sp>
      <p:pic>
        <p:nvPicPr>
          <p:cNvPr id="3" name="Picture 2" descr="Red ropes on a red surface">
            <a:extLst>
              <a:ext uri="{FF2B5EF4-FFF2-40B4-BE49-F238E27FC236}">
                <a16:creationId xmlns:a16="http://schemas.microsoft.com/office/drawing/2014/main" id="{25E8D5B7-C501-28B0-671A-7A3CCFA292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1" r="2" b="2"/>
          <a:stretch>
            <a:fillRect/>
          </a:stretch>
        </p:blipFill>
        <p:spPr>
          <a:xfrm>
            <a:off x="20" y="-1"/>
            <a:ext cx="7574488" cy="5161587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326662-397F-28F8-E50D-834900E79F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9390" y="743803"/>
            <a:ext cx="4310545" cy="5474173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n-GB" sz="2400" dirty="0">
                <a:solidFill>
                  <a:schemeClr val="bg1"/>
                </a:solidFill>
              </a:rPr>
              <a:t>Neurodivergent students often bring: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Creativity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Innovation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Hyperfocus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Pattern recognition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Different perspectives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Challenge to groupthink</a:t>
            </a:r>
          </a:p>
          <a:p>
            <a:pPr marL="0" indent="0">
              <a:buNone/>
            </a:pPr>
            <a:r>
              <a:rPr lang="en-GB" sz="2400" dirty="0">
                <a:solidFill>
                  <a:schemeClr val="bg1"/>
                </a:solidFill>
              </a:rPr>
              <a:t>Building Neurodiversity Confidence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Staff training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Officer development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Neurodiversity champions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Co-production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Continuous learning</a:t>
            </a:r>
          </a:p>
        </p:txBody>
      </p:sp>
    </p:spTree>
    <p:extLst>
      <p:ext uri="{BB962C8B-B14F-4D97-AF65-F5344CB8AC3E}">
        <p14:creationId xmlns:p14="http://schemas.microsoft.com/office/powerpoint/2010/main" val="26693283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8E67B-ABAC-513C-12A4-352593D2F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solidFill>
                  <a:schemeClr val="bg1"/>
                </a:solidFill>
              </a:rPr>
              <a:t>Action Planning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5D00C22-4173-95BC-8FB9-712CCD7A76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030426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38779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C3105EB9-662A-301C-1D75-860F5267A458}"/>
              </a:ext>
            </a:extLst>
          </p:cNvPr>
          <p:cNvSpPr/>
          <p:nvPr/>
        </p:nvSpPr>
        <p:spPr>
          <a:xfrm>
            <a:off x="1428136" y="217641"/>
            <a:ext cx="9559413" cy="5416242"/>
          </a:xfrm>
          <a:prstGeom prst="cloudCallo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>
              <a:solidFill>
                <a:schemeClr val="bg1"/>
              </a:solidFill>
            </a:endParaRPr>
          </a:p>
          <a:p>
            <a:pPr algn="ctr"/>
            <a:r>
              <a:rPr lang="en-GB" sz="2400" dirty="0">
                <a:solidFill>
                  <a:schemeClr val="bg1"/>
                </a:solidFill>
              </a:rPr>
              <a:t>The question is not: </a:t>
            </a:r>
            <a:r>
              <a:rPr lang="en-GB" sz="2400" b="1" dirty="0">
                <a:solidFill>
                  <a:schemeClr val="bg1"/>
                </a:solidFill>
              </a:rPr>
              <a:t>"How do we support neurodivergent students?”</a:t>
            </a:r>
          </a:p>
          <a:p>
            <a:pPr algn="ctr"/>
            <a:endParaRPr lang="en-GB" sz="2400" dirty="0">
              <a:solidFill>
                <a:schemeClr val="bg1"/>
              </a:solidFill>
            </a:endParaRPr>
          </a:p>
          <a:p>
            <a:pPr algn="ctr"/>
            <a:r>
              <a:rPr lang="en-GB" sz="2400" dirty="0">
                <a:solidFill>
                  <a:schemeClr val="bg1"/>
                </a:solidFill>
              </a:rPr>
              <a:t>The question is: </a:t>
            </a:r>
            <a:r>
              <a:rPr lang="en-GB" sz="2400" b="1" dirty="0">
                <a:solidFill>
                  <a:schemeClr val="bg1"/>
                </a:solidFill>
              </a:rPr>
              <a:t>"How do we create Students' Unions where neurodivergent students can belong, participate and lead?"</a:t>
            </a:r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53960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8C9CE-5986-0990-FA1E-3CBA11F71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4914855"/>
            <a:ext cx="9144000" cy="78670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</a:rPr>
              <a:t>Questions &amp; Discussion</a:t>
            </a:r>
          </a:p>
        </p:txBody>
      </p:sp>
      <p:pic>
        <p:nvPicPr>
          <p:cNvPr id="4" name="Picture 3" descr="Different coloured question marks">
            <a:extLst>
              <a:ext uri="{FF2B5EF4-FFF2-40B4-BE49-F238E27FC236}">
                <a16:creationId xmlns:a16="http://schemas.microsoft.com/office/drawing/2014/main" id="{3B2A4C85-4DE5-C35E-5B84-D273F751E8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1" b="23891"/>
          <a:stretch>
            <a:fillRect/>
          </a:stretch>
        </p:blipFill>
        <p:spPr>
          <a:xfrm>
            <a:off x="20" y="10"/>
            <a:ext cx="12191980" cy="4605671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FB7FB62D-DD5B-C587-F53F-679128D41B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6439" y="4525778"/>
            <a:ext cx="12207200" cy="123363"/>
            <a:chOff x="-5025" y="6737718"/>
            <a:chExt cx="12207200" cy="12336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474BA53-241B-ACB6-E742-B074F40EB9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797B091-2608-7480-FE24-507CC5333A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27137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7020E-2DFC-1A9E-3964-A983C781A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solidFill>
                  <a:schemeClr val="bg1"/>
                </a:solidFill>
              </a:rPr>
              <a:t>How confident do you feel that your Students' Union is neuro-inclusive?</a:t>
            </a:r>
            <a:endParaRPr lang="en-GB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8D751D-28FB-5023-6401-02FAE1B6F6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83826" cy="4351338"/>
          </a:xfrm>
        </p:spPr>
        <p:txBody>
          <a:bodyPr/>
          <a:lstStyle/>
          <a:p>
            <a:r>
              <a:rPr lang="en-GB" sz="2400" dirty="0">
                <a:solidFill>
                  <a:schemeClr val="bg1"/>
                </a:solidFill>
              </a:rPr>
              <a:t>Very confident</a:t>
            </a:r>
          </a:p>
          <a:p>
            <a:r>
              <a:rPr lang="en-GB" sz="2400" dirty="0">
                <a:solidFill>
                  <a:schemeClr val="bg1"/>
                </a:solidFill>
              </a:rPr>
              <a:t>Fairly confident</a:t>
            </a:r>
          </a:p>
          <a:p>
            <a:r>
              <a:rPr lang="en-GB" sz="2400" dirty="0">
                <a:solidFill>
                  <a:schemeClr val="bg1"/>
                </a:solidFill>
              </a:rPr>
              <a:t>Not sure</a:t>
            </a:r>
          </a:p>
          <a:p>
            <a:r>
              <a:rPr lang="en-GB" sz="2400" dirty="0">
                <a:solidFill>
                  <a:schemeClr val="bg1"/>
                </a:solidFill>
              </a:rPr>
              <a:t>We have work to do</a:t>
            </a:r>
          </a:p>
          <a:p>
            <a:r>
              <a:rPr lang="en-GB" sz="2400" dirty="0">
                <a:solidFill>
                  <a:schemeClr val="bg1"/>
                </a:solidFill>
              </a:rPr>
              <a:t>Scan the QR code or go to menti.com and type in this code: </a:t>
            </a:r>
            <a:r>
              <a:rPr lang="en-GB" sz="2400" b="1" dirty="0">
                <a:solidFill>
                  <a:schemeClr val="bg1"/>
                </a:solidFill>
              </a:rPr>
              <a:t>2688 8589</a:t>
            </a:r>
            <a:endParaRPr lang="en-GB" sz="2400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Picture 2" descr="QR code linking to: https://www.menti.com/al6wmk2dsv2i">
            <a:extLst>
              <a:ext uri="{FF2B5EF4-FFF2-40B4-BE49-F238E27FC236}">
                <a16:creationId xmlns:a16="http://schemas.microsoft.com/office/drawing/2014/main" id="{CA18DCC9-5904-CD3C-FC54-D755A785F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006" y="1825625"/>
            <a:ext cx="3465871" cy="346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9375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FC532B-49BF-AF88-E215-0E01D2FC5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GB" sz="4000" dirty="0">
                <a:solidFill>
                  <a:srgbClr val="FFFFFF"/>
                </a:solidFill>
              </a:rPr>
              <a:t>What We Will Explore Today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409D756-1726-E469-2E21-F0F4ACA13C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53940716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01264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rofile of a person with colorful objects&#10;&#10;Description automatically generated">
            <a:extLst>
              <a:ext uri="{FF2B5EF4-FFF2-40B4-BE49-F238E27FC236}">
                <a16:creationId xmlns:a16="http://schemas.microsoft.com/office/drawing/2014/main" id="{B0BB5A88-D98E-57E7-A5A7-82A27CBD1D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0" r="3851"/>
          <a:stretch>
            <a:fillRect/>
          </a:stretch>
        </p:blipFill>
        <p:spPr>
          <a:xfrm>
            <a:off x="-1" y="-2"/>
            <a:ext cx="5410198" cy="6858002"/>
          </a:xfrm>
          <a:prstGeom prst="rect">
            <a:avLst/>
          </a:prstGeom>
          <a:effectLst>
            <a:softEdge rad="1028700"/>
          </a:effectLst>
        </p:spPr>
      </p:pic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D862C3-B684-26C9-1623-5F8CEFA55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chemeClr val="bg1"/>
                </a:solidFill>
              </a:rPr>
              <a:t>My Perspective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DA541A-B95F-F5CD-9E0F-51809A46FC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316" y="1964986"/>
            <a:ext cx="5247340" cy="3496878"/>
          </a:xfrm>
        </p:spPr>
        <p:txBody>
          <a:bodyPr anchor="ctr">
            <a:norm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Head of Disability &amp; Inclusion</a:t>
            </a:r>
          </a:p>
          <a:p>
            <a:r>
              <a:rPr lang="en-GB" sz="2400" dirty="0">
                <a:solidFill>
                  <a:schemeClr val="bg1"/>
                </a:solidFill>
              </a:rPr>
              <a:t>Student ADHD lived experience</a:t>
            </a:r>
          </a:p>
          <a:p>
            <a:r>
              <a:rPr lang="en-GB" sz="2400" dirty="0">
                <a:solidFill>
                  <a:schemeClr val="bg1"/>
                </a:solidFill>
              </a:rPr>
              <a:t>Years supporting disabled students</a:t>
            </a:r>
          </a:p>
          <a:p>
            <a:endParaRPr lang="en-GB" sz="24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One neurodivergent person does not represent all neurodivergent people.</a:t>
            </a:r>
          </a:p>
        </p:txBody>
      </p:sp>
    </p:spTree>
    <p:extLst>
      <p:ext uri="{BB962C8B-B14F-4D97-AF65-F5344CB8AC3E}">
        <p14:creationId xmlns:p14="http://schemas.microsoft.com/office/powerpoint/2010/main" val="775136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9B8F8-9DA5-C329-4D3A-22AAD369E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solidFill>
                  <a:schemeClr val="bg1"/>
                </a:solidFill>
              </a:rPr>
              <a:t>What is Neurodiversity?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6CE17-4D85-51C4-2F15-FF38A188F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Neurodiversity recognises neurological differences as natural human variation.</a:t>
            </a:r>
          </a:p>
          <a:p>
            <a:r>
              <a:rPr lang="en-GB" sz="2400" dirty="0">
                <a:solidFill>
                  <a:schemeClr val="bg1"/>
                </a:solidFill>
              </a:rPr>
              <a:t>Examples include: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ADHD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Autism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Dyslexia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Dyspraxia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Dyscalculia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Tourette Syndrome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Developmental Language Disorder</a:t>
            </a:r>
          </a:p>
          <a:p>
            <a:r>
              <a:rPr lang="en-GB" sz="2400" dirty="0">
                <a:solidFill>
                  <a:schemeClr val="bg1"/>
                </a:solidFill>
              </a:rPr>
              <a:t>Many students experience multiple conditions.</a:t>
            </a:r>
          </a:p>
        </p:txBody>
      </p:sp>
    </p:spTree>
    <p:extLst>
      <p:ext uri="{BB962C8B-B14F-4D97-AF65-F5344CB8AC3E}">
        <p14:creationId xmlns:p14="http://schemas.microsoft.com/office/powerpoint/2010/main" val="3202431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1AB54-4316-D8F2-DB7C-74E94E1FF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>
                <a:solidFill>
                  <a:schemeClr val="bg1"/>
                </a:solidFill>
              </a:rPr>
              <a:t>Three Ways of Thinking About Disability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DBECDD3-D523-F0AE-C023-46C2600996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40211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39941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50286C-C8C1-3240-61BB-5EBB957CD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845477" cy="1708242"/>
          </a:xfrm>
        </p:spPr>
        <p:txBody>
          <a:bodyPr anchor="ctr">
            <a:noAutofit/>
          </a:bodyPr>
          <a:lstStyle/>
          <a:p>
            <a:r>
              <a:rPr lang="en-GB" sz="4000" dirty="0">
                <a:solidFill>
                  <a:schemeClr val="bg1"/>
                </a:solidFill>
              </a:rPr>
              <a:t>Are Student Unions Designed For Neurotypical Students?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828A9-F1D9-49EB-426E-8D3311182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2470244"/>
            <a:ext cx="5334197" cy="376983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400" dirty="0">
                <a:solidFill>
                  <a:schemeClr val="bg1"/>
                </a:solidFill>
              </a:rPr>
              <a:t>Think about: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Venues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Events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Elections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Advice services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Communications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Participation</a:t>
            </a:r>
          </a:p>
        </p:txBody>
      </p:sp>
      <p:pic>
        <p:nvPicPr>
          <p:cNvPr id="5" name="Picture 4" descr="Brain with a stethoscope">
            <a:extLst>
              <a:ext uri="{FF2B5EF4-FFF2-40B4-BE49-F238E27FC236}">
                <a16:creationId xmlns:a16="http://schemas.microsoft.com/office/drawing/2014/main" id="{E9B559AA-2D45-6D01-E30E-5E2C3E6594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9" r="16467" b="-1"/>
          <a:stretch>
            <a:fillRect/>
          </a:stretch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7400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CF41CE-E78D-AF03-3F08-4D1B69B3C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904567"/>
          </a:xfrm>
        </p:spPr>
        <p:txBody>
          <a:bodyPr anchor="ctr">
            <a:normAutofit/>
          </a:bodyPr>
          <a:lstStyle/>
          <a:p>
            <a:r>
              <a:rPr lang="en-GB" sz="4000" dirty="0">
                <a:solidFill>
                  <a:schemeClr val="bg1"/>
                </a:solidFill>
              </a:rPr>
              <a:t>The Student Journey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66462-1362-A8B6-2F1A-A427CF2DEB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1939303"/>
            <a:ext cx="5334197" cy="3769835"/>
          </a:xfrm>
        </p:spPr>
        <p:txBody>
          <a:bodyPr anchor="ctr">
            <a:norm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Freshers' Fair</a:t>
            </a:r>
          </a:p>
          <a:p>
            <a:r>
              <a:rPr lang="en-GB" sz="2400" dirty="0">
                <a:solidFill>
                  <a:schemeClr val="bg1"/>
                </a:solidFill>
              </a:rPr>
              <a:t>Joining a club or society</a:t>
            </a:r>
          </a:p>
          <a:p>
            <a:r>
              <a:rPr lang="en-GB" sz="2400" dirty="0">
                <a:solidFill>
                  <a:schemeClr val="bg1"/>
                </a:solidFill>
              </a:rPr>
              <a:t>Seeking advice and support</a:t>
            </a:r>
          </a:p>
          <a:p>
            <a:r>
              <a:rPr lang="en-GB" sz="2400" dirty="0">
                <a:solidFill>
                  <a:schemeClr val="bg1"/>
                </a:solidFill>
              </a:rPr>
              <a:t>Participating in democracy</a:t>
            </a:r>
          </a:p>
          <a:p>
            <a:r>
              <a:rPr lang="en-GB" sz="2400" dirty="0">
                <a:solidFill>
                  <a:schemeClr val="bg1"/>
                </a:solidFill>
              </a:rPr>
              <a:t>Running for office</a:t>
            </a:r>
          </a:p>
          <a:p>
            <a:r>
              <a:rPr lang="en-GB" sz="2400" dirty="0">
                <a:solidFill>
                  <a:schemeClr val="bg1"/>
                </a:solidFill>
              </a:rPr>
              <a:t>Becoming a student leader</a:t>
            </a:r>
          </a:p>
          <a:p>
            <a:endParaRPr lang="en-GB" sz="24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sz="2400" b="1" dirty="0">
                <a:solidFill>
                  <a:schemeClr val="bg1"/>
                </a:solidFill>
              </a:rPr>
              <a:t>Where do barriers appear?</a:t>
            </a:r>
          </a:p>
        </p:txBody>
      </p:sp>
      <p:pic>
        <p:nvPicPr>
          <p:cNvPr id="6" name="Picture 5" descr="Person standing in front of gap in wall">
            <a:extLst>
              <a:ext uri="{FF2B5EF4-FFF2-40B4-BE49-F238E27FC236}">
                <a16:creationId xmlns:a16="http://schemas.microsoft.com/office/drawing/2014/main" id="{B0363FC3-488E-8F8D-0E7B-42AE3159AC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1" r="26266" b="2"/>
          <a:stretch>
            <a:fillRect/>
          </a:stretch>
        </p:blipFill>
        <p:spPr>
          <a:xfrm>
            <a:off x="6857797" y="-10886"/>
            <a:ext cx="5334204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20337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08185-9555-C0FB-BF4D-67C5D67D8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Freshers Fair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984C4E-0825-9EA2-46B7-CBBF68024A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For some students: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Crowds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Noise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Bright lighting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Information overload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Social pressure</a:t>
            </a:r>
          </a:p>
          <a:p>
            <a:pPr lvl="1"/>
            <a:r>
              <a:rPr lang="en-GB" dirty="0">
                <a:solidFill>
                  <a:schemeClr val="bg1"/>
                </a:solidFill>
              </a:rPr>
              <a:t>Sensory overwhelm</a:t>
            </a:r>
          </a:p>
          <a:p>
            <a:pPr lvl="1"/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b="1" dirty="0">
                <a:solidFill>
                  <a:schemeClr val="bg1"/>
                </a:solidFill>
              </a:rPr>
              <a:t>Activity: If you redesigned Freshers' Fair tomorrow, what would you change?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7" name="Picture 6" descr="Students sitting outdoors">
            <a:extLst>
              <a:ext uri="{FF2B5EF4-FFF2-40B4-BE49-F238E27FC236}">
                <a16:creationId xmlns:a16="http://schemas.microsoft.com/office/drawing/2014/main" id="{43CB3E60-B2BB-49A6-FD3A-268F9132C2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666" y="832444"/>
            <a:ext cx="5699127" cy="379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500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AC266BC053A24F86A1CF036A836D47" ma:contentTypeVersion="10" ma:contentTypeDescription="Create a new document." ma:contentTypeScope="" ma:versionID="f70df2909e6624218d7607b6d547cd8e">
  <xsd:schema xmlns:xsd="http://www.w3.org/2001/XMLSchema" xmlns:xs="http://www.w3.org/2001/XMLSchema" xmlns:p="http://schemas.microsoft.com/office/2006/metadata/properties" xmlns:ns2="782481fa-9598-4243-9e7b-6b2af4becdd7" xmlns:ns3="90a3a2e8-09e8-47ac-b69e-aa7f392d8655" targetNamespace="http://schemas.microsoft.com/office/2006/metadata/properties" ma:root="true" ma:fieldsID="1f8e83f1d0d1e66cfada9ef1d57b5da8" ns2:_="" ns3:_="">
    <xsd:import namespace="782481fa-9598-4243-9e7b-6b2af4becdd7"/>
    <xsd:import namespace="90a3a2e8-09e8-47ac-b69e-aa7f392d86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2481fa-9598-4243-9e7b-6b2af4becd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2e5d04c-3736-4b3d-a845-6451ea46cba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a3a2e8-09e8-47ac-b69e-aa7f392d865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76babdf-29f6-4670-bb03-4f56acb4556b}" ma:internalName="TaxCatchAll" ma:showField="CatchAllData" ma:web="90a3a2e8-09e8-47ac-b69e-aa7f392d86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82481fa-9598-4243-9e7b-6b2af4becdd7">
      <Terms xmlns="http://schemas.microsoft.com/office/infopath/2007/PartnerControls"/>
    </lcf76f155ced4ddcb4097134ff3c332f>
    <TaxCatchAll xmlns="90a3a2e8-09e8-47ac-b69e-aa7f392d8655" xsi:nil="true"/>
  </documentManagement>
</p:properties>
</file>

<file path=customXml/itemProps1.xml><?xml version="1.0" encoding="utf-8"?>
<ds:datastoreItem xmlns:ds="http://schemas.openxmlformats.org/officeDocument/2006/customXml" ds:itemID="{357627CC-23DB-4275-B09F-7F04074C6D9B}"/>
</file>

<file path=customXml/itemProps2.xml><?xml version="1.0" encoding="utf-8"?>
<ds:datastoreItem xmlns:ds="http://schemas.openxmlformats.org/officeDocument/2006/customXml" ds:itemID="{51F1906B-EEFA-406D-A942-21E7111EEE37}"/>
</file>

<file path=customXml/itemProps3.xml><?xml version="1.0" encoding="utf-8"?>
<ds:datastoreItem xmlns:ds="http://schemas.openxmlformats.org/officeDocument/2006/customXml" ds:itemID="{DC43B804-9990-46C5-A16D-C91386003369}"/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175</TotalTime>
  <Words>1075</Words>
  <Application>Microsoft Office PowerPoint</Application>
  <PresentationFormat>Widescreen</PresentationFormat>
  <Paragraphs>233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Aptos</vt:lpstr>
      <vt:lpstr>Aptos Display</vt:lpstr>
      <vt:lpstr>Arial</vt:lpstr>
      <vt:lpstr>Segoe UI</vt:lpstr>
      <vt:lpstr>Office Theme</vt:lpstr>
      <vt:lpstr>Supporting Neurodivergent Students: Building Neuro-Inclusive Students' Unions</vt:lpstr>
      <vt:lpstr>How confident do you feel that your Students' Union is neuro-inclusive?</vt:lpstr>
      <vt:lpstr>What We Will Explore Today</vt:lpstr>
      <vt:lpstr>My Perspective </vt:lpstr>
      <vt:lpstr>What is Neurodiversity?</vt:lpstr>
      <vt:lpstr>Three Ways of Thinking About Disability</vt:lpstr>
      <vt:lpstr>Are Student Unions Designed For Neurotypical Students?</vt:lpstr>
      <vt:lpstr>The Student Journey</vt:lpstr>
      <vt:lpstr>Freshers Fair</vt:lpstr>
      <vt:lpstr>Activity: Spot The Barriers</vt:lpstr>
      <vt:lpstr>Democracy &amp; Representation</vt:lpstr>
      <vt:lpstr>Hidden Exclusion</vt:lpstr>
      <vt:lpstr>What Good Looks Like</vt:lpstr>
      <vt:lpstr>Practical Examples</vt:lpstr>
      <vt:lpstr>Beyond Removing Barriers</vt:lpstr>
      <vt:lpstr>Action Planning </vt:lpstr>
      <vt:lpstr>PowerPoint Presentation</vt:lpstr>
      <vt:lpstr>Questions &amp; Discussion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Charlotte Stewart</dc:creator>
  <cp:lastModifiedBy>Charlotte Stewart</cp:lastModifiedBy>
  <cp:revision>1</cp:revision>
  <dcterms:created xsi:type="dcterms:W3CDTF">2026-08-17T11:08:41Z</dcterms:created>
  <dcterms:modified xsi:type="dcterms:W3CDTF">2026-08-19T12:36:20Z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0x010100CBAC266BC053A24F86A1CF036A836D47</vt:lpwstr>
  </property>
</Properties>
</file>