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entation.xml" ContentType="application/vnd.openxmlformats-officedocument.presentationml.presentation.main+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40.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34"/>
  </p:notesMasterIdLst>
  <p:sldIdLst>
    <p:sldId id="670" r:id="rId4"/>
    <p:sldId id="743" r:id="rId5"/>
    <p:sldId id="741" r:id="rId6"/>
    <p:sldId id="744" r:id="rId7"/>
    <p:sldId id="745" r:id="rId8"/>
    <p:sldId id="746" r:id="rId9"/>
    <p:sldId id="748" r:id="rId10"/>
    <p:sldId id="749" r:id="rId11"/>
    <p:sldId id="750" r:id="rId12"/>
    <p:sldId id="751" r:id="rId13"/>
    <p:sldId id="752" r:id="rId14"/>
    <p:sldId id="753" r:id="rId15"/>
    <p:sldId id="754" r:id="rId16"/>
    <p:sldId id="755" r:id="rId17"/>
    <p:sldId id="756" r:id="rId18"/>
    <p:sldId id="757" r:id="rId19"/>
    <p:sldId id="758" r:id="rId20"/>
    <p:sldId id="759" r:id="rId21"/>
    <p:sldId id="760" r:id="rId22"/>
    <p:sldId id="761" r:id="rId23"/>
    <p:sldId id="762" r:id="rId24"/>
    <p:sldId id="763" r:id="rId25"/>
    <p:sldId id="764" r:id="rId26"/>
    <p:sldId id="765" r:id="rId27"/>
    <p:sldId id="766" r:id="rId28"/>
    <p:sldId id="767" r:id="rId29"/>
    <p:sldId id="768" r:id="rId30"/>
    <p:sldId id="770" r:id="rId31"/>
    <p:sldId id="769" r:id="rId32"/>
    <p:sldId id="35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E62"/>
    <a:srgbClr val="FFD231"/>
    <a:srgbClr val="05AB8C"/>
    <a:srgbClr val="16D9BC"/>
    <a:srgbClr val="90F4E5"/>
    <a:srgbClr val="56E7D2"/>
    <a:srgbClr val="612080"/>
    <a:srgbClr val="EA80FF"/>
    <a:srgbClr val="B14FC5"/>
    <a:srgbClr val="E537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77085-1B3B-43D6-9AE7-15D2ACBFF42B}" v="66" dt="2026-08-17T14:10:51.668"/>
  </p1510:revLst>
</p1510:revInfo>
</file>

<file path=ppt/tableStyles.xml><?xml version="1.0" encoding="utf-8"?>
<a:tblStyleLst xmlns:a="http://schemas.openxmlformats.org/drawingml/2006/main" def="{7E9639D4-E3E2-4D34-9284-5A2195B3D0D7}">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81"/>
  </p:normalViewPr>
  <p:slideViewPr>
    <p:cSldViewPr snapToGrid="0" snapToObjects="1">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5/10/relationships/revisionInfo" Target="revisionInfo.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F7DB7-3DE8-7943-BA4C-D2DB070CE699}" type="datetimeFigureOut">
              <a:rPr lang="en-GB" smtClean="0"/>
              <a:t>17/08/2026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611A1C-30BC-8A41-B69D-687F78696085}" type="slidenum">
              <a:rPr lang="en-GB" smtClean="0"/>
              <a:t>‹#›</a:t>
            </a:fld>
            <a:endParaRPr lang="en-GB"/>
          </a:p>
        </p:txBody>
      </p:sp>
    </p:spTree>
    <p:extLst>
      <p:ext uri="{BB962C8B-B14F-4D97-AF65-F5344CB8AC3E}">
        <p14:creationId xmlns:p14="http://schemas.microsoft.com/office/powerpoint/2010/main" val="100721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01">
    <p:bg>
      <p:bgPr>
        <a:solidFill>
          <a:srgbClr val="011E4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70E18F-5276-4949-8421-C65D5A60B9A3}"/>
              </a:ext>
            </a:extLst>
          </p:cNvPr>
          <p:cNvPicPr>
            <a:picLocks noChangeAspect="1"/>
          </p:cNvPicPr>
          <p:nvPr userDrawn="1"/>
        </p:nvPicPr>
        <p:blipFill>
          <a:blip r:embed="rId2">
            <a:alphaModFix/>
          </a:blip>
          <a:stretch>
            <a:fillRect/>
          </a:stretch>
        </p:blipFill>
        <p:spPr>
          <a:xfrm>
            <a:off x="0" y="2175"/>
            <a:ext cx="12192000" cy="6855825"/>
          </a:xfrm>
          <a:prstGeom prst="rect">
            <a:avLst/>
          </a:prstGeom>
        </p:spPr>
      </p:pic>
      <p:sp>
        <p:nvSpPr>
          <p:cNvPr id="9" name="Title 1">
            <a:extLst>
              <a:ext uri="{FF2B5EF4-FFF2-40B4-BE49-F238E27FC236}">
                <a16:creationId xmlns:a16="http://schemas.microsoft.com/office/drawing/2014/main" id="{50C18970-A584-2447-AB5A-9660A6905336}"/>
              </a:ext>
            </a:extLst>
          </p:cNvPr>
          <p:cNvSpPr>
            <a:spLocks noGrp="1"/>
          </p:cNvSpPr>
          <p:nvPr>
            <p:ph type="title" hasCustomPrompt="1"/>
          </p:nvPr>
        </p:nvSpPr>
        <p:spPr>
          <a:xfrm>
            <a:off x="302026" y="1616234"/>
            <a:ext cx="7087475" cy="1668666"/>
          </a:xfrm>
          <a:prstGeom prst="rect">
            <a:avLst/>
          </a:prstGeom>
        </p:spPr>
        <p:txBody>
          <a:bodyPr anchor="b" anchorCtr="0">
            <a:noAutofit/>
          </a:bodyPr>
          <a:lstStyle>
            <a:lvl1pPr>
              <a:lnSpc>
                <a:spcPts val="6200"/>
              </a:lnSpc>
              <a:defRPr sz="6000" b="1" i="0" spc="-150" baseline="0">
                <a:solidFill>
                  <a:srgbClr val="FFFFFF"/>
                </a:solidFill>
                <a:latin typeface="Arial" panose="020B0604020202020204" pitchFamily="34" charset="0"/>
                <a:cs typeface="Arial" panose="020B0604020202020204" pitchFamily="34" charset="0"/>
              </a:defRPr>
            </a:lvl1pPr>
          </a:lstStyle>
          <a:p>
            <a:r>
              <a:rPr lang="en-US" dirty="0"/>
              <a:t>Click to edit presentation title.</a:t>
            </a:r>
            <a:endParaRPr lang="en-GB" dirty="0"/>
          </a:p>
        </p:txBody>
      </p:sp>
      <p:sp>
        <p:nvSpPr>
          <p:cNvPr id="11" name="Text Placeholder 10">
            <a:extLst>
              <a:ext uri="{FF2B5EF4-FFF2-40B4-BE49-F238E27FC236}">
                <a16:creationId xmlns:a16="http://schemas.microsoft.com/office/drawing/2014/main" id="{6ABC315D-2C8E-8745-A1CD-18A13625782F}"/>
              </a:ext>
            </a:extLst>
          </p:cNvPr>
          <p:cNvSpPr>
            <a:spLocks noGrp="1"/>
          </p:cNvSpPr>
          <p:nvPr>
            <p:ph type="body" sz="quarter" idx="10" hasCustomPrompt="1"/>
          </p:nvPr>
        </p:nvSpPr>
        <p:spPr>
          <a:xfrm>
            <a:off x="324396" y="3437264"/>
            <a:ext cx="5771604" cy="628637"/>
          </a:xfrm>
        </p:spPr>
        <p:txBody>
          <a:bodyPr>
            <a:noAutofit/>
          </a:bodyPr>
          <a:lstStyle>
            <a:lvl1pPr marL="0" indent="0">
              <a:lnSpc>
                <a:spcPts val="2400"/>
              </a:lnSpc>
              <a:spcBef>
                <a:spcPts val="0"/>
              </a:spcBef>
              <a:buNone/>
              <a:defRPr sz="20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Lorem ipsum dolor sit </a:t>
            </a:r>
            <a:r>
              <a:rPr lang="en-US" err="1"/>
              <a:t>amet</a:t>
            </a:r>
            <a:r>
              <a:rPr lang="en-US"/>
              <a:t> </a:t>
            </a:r>
            <a:r>
              <a:rPr lang="en-US" err="1"/>
              <a:t>adipisci</a:t>
            </a:r>
            <a:r>
              <a:rPr lang="en-US"/>
              <a:t> </a:t>
            </a:r>
            <a:r>
              <a:rPr lang="en-US" err="1"/>
              <a:t>elit</a:t>
            </a:r>
            <a:r>
              <a:rPr lang="en-US"/>
              <a:t> </a:t>
            </a:r>
            <a:r>
              <a:rPr lang="en-US" err="1"/>
              <a:t>ut</a:t>
            </a:r>
            <a:r>
              <a:rPr lang="en-US"/>
              <a:t> </a:t>
            </a:r>
            <a:r>
              <a:rPr lang="en-US" err="1"/>
              <a:t>labore</a:t>
            </a:r>
            <a:r>
              <a:rPr lang="en-US"/>
              <a:t> </a:t>
            </a:r>
            <a:r>
              <a:rPr lang="en-US" err="1"/>
              <a:t>tempor</a:t>
            </a:r>
            <a:r>
              <a:rPr lang="en-US"/>
              <a:t> magna </a:t>
            </a:r>
            <a:r>
              <a:rPr lang="en-US" err="1"/>
              <a:t>aliqua</a:t>
            </a:r>
            <a:r>
              <a:rPr lang="en-US"/>
              <a:t>.</a:t>
            </a:r>
            <a:endParaRPr lang="en-GB"/>
          </a:p>
        </p:txBody>
      </p:sp>
      <p:sp>
        <p:nvSpPr>
          <p:cNvPr id="7" name="Text Placeholder 10">
            <a:extLst>
              <a:ext uri="{FF2B5EF4-FFF2-40B4-BE49-F238E27FC236}">
                <a16:creationId xmlns:a16="http://schemas.microsoft.com/office/drawing/2014/main" id="{8F54A288-EA79-114F-A027-17BE4D571AB0}"/>
              </a:ext>
            </a:extLst>
          </p:cNvPr>
          <p:cNvSpPr>
            <a:spLocks noGrp="1"/>
          </p:cNvSpPr>
          <p:nvPr>
            <p:ph type="body" sz="quarter" idx="11" hasCustomPrompt="1"/>
          </p:nvPr>
        </p:nvSpPr>
        <p:spPr>
          <a:xfrm>
            <a:off x="328297" y="6213600"/>
            <a:ext cx="2889915" cy="223844"/>
          </a:xfrm>
        </p:spPr>
        <p:txBody>
          <a:bodyPr>
            <a:noAutofit/>
          </a:bodyPr>
          <a:lstStyle>
            <a:lvl1pPr marL="0" indent="0">
              <a:lnSpc>
                <a:spcPct val="100000"/>
              </a:lnSpc>
              <a:spcBef>
                <a:spcPts val="0"/>
              </a:spcBef>
              <a:buNone/>
              <a:defRPr sz="14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Audit / Tax / Advisory / Consulting</a:t>
            </a:r>
            <a:endParaRPr lang="en-GB"/>
          </a:p>
        </p:txBody>
      </p:sp>
      <p:sp>
        <p:nvSpPr>
          <p:cNvPr id="10" name="Text Placeholder 10">
            <a:extLst>
              <a:ext uri="{FF2B5EF4-FFF2-40B4-BE49-F238E27FC236}">
                <a16:creationId xmlns:a16="http://schemas.microsoft.com/office/drawing/2014/main" id="{92606652-5717-7641-99A8-A027F71BA046}"/>
              </a:ext>
            </a:extLst>
          </p:cNvPr>
          <p:cNvSpPr>
            <a:spLocks noGrp="1"/>
          </p:cNvSpPr>
          <p:nvPr>
            <p:ph type="body" sz="quarter" idx="12" hasCustomPrompt="1"/>
          </p:nvPr>
        </p:nvSpPr>
        <p:spPr>
          <a:xfrm>
            <a:off x="9190711" y="6213070"/>
            <a:ext cx="2685377" cy="224374"/>
          </a:xfrm>
        </p:spPr>
        <p:txBody>
          <a:bodyPr>
            <a:noAutofit/>
          </a:bodyPr>
          <a:lstStyle>
            <a:lvl1pPr marL="0" indent="0">
              <a:lnSpc>
                <a:spcPct val="100000"/>
              </a:lnSpc>
              <a:spcBef>
                <a:spcPts val="0"/>
              </a:spcBef>
              <a:buNone/>
              <a:defRPr sz="14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Smart decisions. Lasting value.</a:t>
            </a:r>
            <a:endParaRPr lang="en-GB"/>
          </a:p>
        </p:txBody>
      </p:sp>
      <p:sp>
        <p:nvSpPr>
          <p:cNvPr id="12" name="Text Placeholder 10">
            <a:extLst>
              <a:ext uri="{FF2B5EF4-FFF2-40B4-BE49-F238E27FC236}">
                <a16:creationId xmlns:a16="http://schemas.microsoft.com/office/drawing/2014/main" id="{8D410411-3D60-D54F-A3C5-D25D8032C018}"/>
              </a:ext>
            </a:extLst>
          </p:cNvPr>
          <p:cNvSpPr>
            <a:spLocks noGrp="1"/>
          </p:cNvSpPr>
          <p:nvPr>
            <p:ph type="body" sz="quarter" idx="13" hasCustomPrompt="1"/>
          </p:nvPr>
        </p:nvSpPr>
        <p:spPr>
          <a:xfrm>
            <a:off x="324396" y="4805473"/>
            <a:ext cx="5771604" cy="277998"/>
          </a:xfrm>
        </p:spPr>
        <p:txBody>
          <a:bodyPr>
            <a:noAutofit/>
          </a:bodyPr>
          <a:lstStyle>
            <a:lvl1pPr marL="0" indent="0">
              <a:lnSpc>
                <a:spcPct val="100000"/>
              </a:lnSpc>
              <a:spcBef>
                <a:spcPts val="0"/>
              </a:spcBef>
              <a:buNone/>
              <a:defRPr sz="17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a:t>
            </a:r>
            <a:endParaRPr lang="en-GB"/>
          </a:p>
        </p:txBody>
      </p:sp>
      <p:sp>
        <p:nvSpPr>
          <p:cNvPr id="13" name="Text Placeholder 10">
            <a:extLst>
              <a:ext uri="{FF2B5EF4-FFF2-40B4-BE49-F238E27FC236}">
                <a16:creationId xmlns:a16="http://schemas.microsoft.com/office/drawing/2014/main" id="{9ABC3346-FBD3-5C4B-A26B-63A61659153E}"/>
              </a:ext>
            </a:extLst>
          </p:cNvPr>
          <p:cNvSpPr>
            <a:spLocks noGrp="1"/>
          </p:cNvSpPr>
          <p:nvPr>
            <p:ph type="body" sz="quarter" idx="14" hasCustomPrompt="1"/>
          </p:nvPr>
        </p:nvSpPr>
        <p:spPr>
          <a:xfrm>
            <a:off x="312738" y="5167937"/>
            <a:ext cx="5771604" cy="277998"/>
          </a:xfrm>
        </p:spPr>
        <p:txBody>
          <a:bodyPr>
            <a:noAutofit/>
          </a:bodyPr>
          <a:lstStyle>
            <a:lvl1pPr marL="0" indent="0">
              <a:lnSpc>
                <a:spcPct val="100000"/>
              </a:lnSpc>
              <a:spcBef>
                <a:spcPts val="0"/>
              </a:spcBef>
              <a:buNone/>
              <a:defRPr sz="17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 Day Month Year</a:t>
            </a:r>
            <a:endParaRPr lang="en-GB"/>
          </a:p>
        </p:txBody>
      </p:sp>
      <p:pic>
        <p:nvPicPr>
          <p:cNvPr id="14" name="Graphic 13">
            <a:extLst>
              <a:ext uri="{FF2B5EF4-FFF2-40B4-BE49-F238E27FC236}">
                <a16:creationId xmlns:a16="http://schemas.microsoft.com/office/drawing/2014/main" id="{4048771F-A4C3-0344-A580-F8750C895E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4396" y="380378"/>
            <a:ext cx="1460861" cy="406631"/>
          </a:xfrm>
          <a:prstGeom prst="rect">
            <a:avLst/>
          </a:prstGeom>
        </p:spPr>
      </p:pic>
    </p:spTree>
    <p:extLst>
      <p:ext uri="{BB962C8B-B14F-4D97-AF65-F5344CB8AC3E}">
        <p14:creationId xmlns:p14="http://schemas.microsoft.com/office/powerpoint/2010/main" val="2071413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enter Slide – 02 Dark">
    <p:bg>
      <p:bgPr>
        <a:solidFill>
          <a:srgbClr val="011E4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61656FE-0A97-7B40-A7B7-4FA3114B1988}"/>
              </a:ext>
            </a:extLst>
          </p:cNvPr>
          <p:cNvSpPr>
            <a:spLocks noGrp="1"/>
          </p:cNvSpPr>
          <p:nvPr>
            <p:ph type="ftr" sz="quarter" idx="165"/>
          </p:nvPr>
        </p:nvSpPr>
        <p:spPr/>
        <p:txBody>
          <a:bodyPr/>
          <a:lstStyle/>
          <a:p>
            <a:r>
              <a:rPr lang="en-GB"/>
              <a:t>© 2026 Crowe U.K. LLP | VAT &amp; Students Unions</a:t>
            </a:r>
            <a:endParaRPr lang="en-GB" dirty="0"/>
          </a:p>
        </p:txBody>
      </p:sp>
      <p:sp>
        <p:nvSpPr>
          <p:cNvPr id="6" name="Slide Number Placeholder 5">
            <a:extLst>
              <a:ext uri="{FF2B5EF4-FFF2-40B4-BE49-F238E27FC236}">
                <a16:creationId xmlns:a16="http://schemas.microsoft.com/office/drawing/2014/main" id="{3F096540-3B76-724C-B006-3BF2CBD8F3A8}"/>
              </a:ext>
            </a:extLst>
          </p:cNvPr>
          <p:cNvSpPr>
            <a:spLocks noGrp="1"/>
          </p:cNvSpPr>
          <p:nvPr>
            <p:ph type="sldNum" sz="quarter" idx="166"/>
          </p:nvPr>
        </p:nvSpPr>
        <p:spPr/>
        <p:txBody>
          <a:bodyPr/>
          <a:lstStyle/>
          <a:p>
            <a:fld id="{4667DF6F-AB94-F945-BF4E-4FA5BF56AD30}" type="slidenum">
              <a:rPr lang="en-GB" smtClean="0"/>
              <a:pPr/>
              <a:t>‹#›</a:t>
            </a:fld>
            <a:endParaRPr lang="en-GB" dirty="0"/>
          </a:p>
        </p:txBody>
      </p:sp>
      <p:sp>
        <p:nvSpPr>
          <p:cNvPr id="51" name="Title 12">
            <a:extLst>
              <a:ext uri="{FF2B5EF4-FFF2-40B4-BE49-F238E27FC236}">
                <a16:creationId xmlns:a16="http://schemas.microsoft.com/office/drawing/2014/main" id="{ECD0459C-C958-FB4F-9B60-5D62030AE65F}"/>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team slide</a:t>
            </a:r>
            <a:endParaRPr lang="en-GB" dirty="0"/>
          </a:p>
        </p:txBody>
      </p:sp>
      <p:sp>
        <p:nvSpPr>
          <p:cNvPr id="62" name="Text Placeholder 15">
            <a:extLst>
              <a:ext uri="{FF2B5EF4-FFF2-40B4-BE49-F238E27FC236}">
                <a16:creationId xmlns:a16="http://schemas.microsoft.com/office/drawing/2014/main" id="{50B76263-3289-234E-88FC-F8EB27447B24}"/>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07" name="Picture Placeholder 2">
            <a:extLst>
              <a:ext uri="{FF2B5EF4-FFF2-40B4-BE49-F238E27FC236}">
                <a16:creationId xmlns:a16="http://schemas.microsoft.com/office/drawing/2014/main" id="{E296513E-1A7B-1F46-9936-68DA5DC5F63C}"/>
              </a:ext>
            </a:extLst>
          </p:cNvPr>
          <p:cNvSpPr>
            <a:spLocks noGrp="1"/>
          </p:cNvSpPr>
          <p:nvPr>
            <p:ph type="pic" sz="quarter" idx="18" hasCustomPrompt="1"/>
          </p:nvPr>
        </p:nvSpPr>
        <p:spPr>
          <a:xfrm>
            <a:off x="324000" y="170124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 Click icon to insert image </a:t>
            </a:r>
          </a:p>
        </p:txBody>
      </p:sp>
      <p:sp>
        <p:nvSpPr>
          <p:cNvPr id="108" name="Text Placeholder 14">
            <a:extLst>
              <a:ext uri="{FF2B5EF4-FFF2-40B4-BE49-F238E27FC236}">
                <a16:creationId xmlns:a16="http://schemas.microsoft.com/office/drawing/2014/main" id="{316B559C-9DAD-F044-B587-337B84F35D69}"/>
              </a:ext>
            </a:extLst>
          </p:cNvPr>
          <p:cNvSpPr>
            <a:spLocks noGrp="1"/>
          </p:cNvSpPr>
          <p:nvPr>
            <p:ph type="body" sz="quarter" idx="70" hasCustomPrompt="1"/>
          </p:nvPr>
        </p:nvSpPr>
        <p:spPr>
          <a:xfrm>
            <a:off x="1432028" y="1698693"/>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09" name="Text Placeholder 16">
            <a:extLst>
              <a:ext uri="{FF2B5EF4-FFF2-40B4-BE49-F238E27FC236}">
                <a16:creationId xmlns:a16="http://schemas.microsoft.com/office/drawing/2014/main" id="{E5A872B2-59D5-2047-ADDB-AE6012733125}"/>
              </a:ext>
            </a:extLst>
          </p:cNvPr>
          <p:cNvSpPr>
            <a:spLocks noGrp="1"/>
          </p:cNvSpPr>
          <p:nvPr>
            <p:ph type="body" sz="quarter" idx="71" hasCustomPrompt="1"/>
          </p:nvPr>
        </p:nvSpPr>
        <p:spPr>
          <a:xfrm>
            <a:off x="1432028" y="1989245"/>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10" name="Text Placeholder 16">
            <a:extLst>
              <a:ext uri="{FF2B5EF4-FFF2-40B4-BE49-F238E27FC236}">
                <a16:creationId xmlns:a16="http://schemas.microsoft.com/office/drawing/2014/main" id="{BA6656E0-A357-7F46-BD20-8E99F792716D}"/>
              </a:ext>
            </a:extLst>
          </p:cNvPr>
          <p:cNvSpPr>
            <a:spLocks noGrp="1"/>
          </p:cNvSpPr>
          <p:nvPr>
            <p:ph type="body" sz="quarter" idx="123" hasCustomPrompt="1"/>
          </p:nvPr>
        </p:nvSpPr>
        <p:spPr>
          <a:xfrm>
            <a:off x="1431303" y="2291645"/>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11" name="Text Placeholder 16">
            <a:extLst>
              <a:ext uri="{FF2B5EF4-FFF2-40B4-BE49-F238E27FC236}">
                <a16:creationId xmlns:a16="http://schemas.microsoft.com/office/drawing/2014/main" id="{4F3B1FF1-B37A-D345-8A35-B220F171C701}"/>
              </a:ext>
            </a:extLst>
          </p:cNvPr>
          <p:cNvSpPr>
            <a:spLocks noGrp="1"/>
          </p:cNvSpPr>
          <p:nvPr>
            <p:ph type="body" sz="quarter" idx="124" hasCustomPrompt="1"/>
          </p:nvPr>
        </p:nvSpPr>
        <p:spPr>
          <a:xfrm>
            <a:off x="1431303" y="2500445"/>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12" name="Picture Placeholder 2">
            <a:extLst>
              <a:ext uri="{FF2B5EF4-FFF2-40B4-BE49-F238E27FC236}">
                <a16:creationId xmlns:a16="http://schemas.microsoft.com/office/drawing/2014/main" id="{2A2A1C7A-7D53-7643-827C-C2DAF18A9F2A}"/>
              </a:ext>
            </a:extLst>
          </p:cNvPr>
          <p:cNvSpPr>
            <a:spLocks noGrp="1"/>
          </p:cNvSpPr>
          <p:nvPr>
            <p:ph type="pic" sz="quarter" idx="125" hasCustomPrompt="1"/>
          </p:nvPr>
        </p:nvSpPr>
        <p:spPr>
          <a:xfrm>
            <a:off x="4144139" y="1701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13" name="Text Placeholder 14">
            <a:extLst>
              <a:ext uri="{FF2B5EF4-FFF2-40B4-BE49-F238E27FC236}">
                <a16:creationId xmlns:a16="http://schemas.microsoft.com/office/drawing/2014/main" id="{C71D12B9-B78C-EB45-B38A-0751BD69EE74}"/>
              </a:ext>
            </a:extLst>
          </p:cNvPr>
          <p:cNvSpPr>
            <a:spLocks noGrp="1"/>
          </p:cNvSpPr>
          <p:nvPr>
            <p:ph type="body" sz="quarter" idx="126" hasCustomPrompt="1"/>
          </p:nvPr>
        </p:nvSpPr>
        <p:spPr>
          <a:xfrm>
            <a:off x="5253664" y="1697645"/>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14" name="Text Placeholder 16">
            <a:extLst>
              <a:ext uri="{FF2B5EF4-FFF2-40B4-BE49-F238E27FC236}">
                <a16:creationId xmlns:a16="http://schemas.microsoft.com/office/drawing/2014/main" id="{A5B8DB43-A6C8-4E4A-A697-7CF10D31C7A6}"/>
              </a:ext>
            </a:extLst>
          </p:cNvPr>
          <p:cNvSpPr>
            <a:spLocks noGrp="1"/>
          </p:cNvSpPr>
          <p:nvPr>
            <p:ph type="body" sz="quarter" idx="127" hasCustomPrompt="1"/>
          </p:nvPr>
        </p:nvSpPr>
        <p:spPr>
          <a:xfrm>
            <a:off x="5253664" y="1989245"/>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15" name="Text Placeholder 16">
            <a:extLst>
              <a:ext uri="{FF2B5EF4-FFF2-40B4-BE49-F238E27FC236}">
                <a16:creationId xmlns:a16="http://schemas.microsoft.com/office/drawing/2014/main" id="{030D20F2-386A-194C-AA17-F9E09E9FA61A}"/>
              </a:ext>
            </a:extLst>
          </p:cNvPr>
          <p:cNvSpPr>
            <a:spLocks noGrp="1"/>
          </p:cNvSpPr>
          <p:nvPr>
            <p:ph type="body" sz="quarter" idx="128" hasCustomPrompt="1"/>
          </p:nvPr>
        </p:nvSpPr>
        <p:spPr>
          <a:xfrm>
            <a:off x="5252939" y="2291645"/>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16" name="Text Placeholder 16">
            <a:extLst>
              <a:ext uri="{FF2B5EF4-FFF2-40B4-BE49-F238E27FC236}">
                <a16:creationId xmlns:a16="http://schemas.microsoft.com/office/drawing/2014/main" id="{ADC9E8B2-7BBE-514C-9260-C29553601F91}"/>
              </a:ext>
            </a:extLst>
          </p:cNvPr>
          <p:cNvSpPr>
            <a:spLocks noGrp="1"/>
          </p:cNvSpPr>
          <p:nvPr>
            <p:ph type="body" sz="quarter" idx="129" hasCustomPrompt="1"/>
          </p:nvPr>
        </p:nvSpPr>
        <p:spPr>
          <a:xfrm>
            <a:off x="5252939" y="2500445"/>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17" name="Text Placeholder 14">
            <a:extLst>
              <a:ext uri="{FF2B5EF4-FFF2-40B4-BE49-F238E27FC236}">
                <a16:creationId xmlns:a16="http://schemas.microsoft.com/office/drawing/2014/main" id="{E3A41DD7-FE4F-3242-8716-2CE51CD4A147}"/>
              </a:ext>
            </a:extLst>
          </p:cNvPr>
          <p:cNvSpPr>
            <a:spLocks noGrp="1"/>
          </p:cNvSpPr>
          <p:nvPr>
            <p:ph type="body" sz="quarter" idx="131" hasCustomPrompt="1"/>
          </p:nvPr>
        </p:nvSpPr>
        <p:spPr>
          <a:xfrm>
            <a:off x="9075300" y="1697639"/>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18" name="Text Placeholder 16">
            <a:extLst>
              <a:ext uri="{FF2B5EF4-FFF2-40B4-BE49-F238E27FC236}">
                <a16:creationId xmlns:a16="http://schemas.microsoft.com/office/drawing/2014/main" id="{5C65E370-6056-2246-8954-BC5C5A6A7E89}"/>
              </a:ext>
            </a:extLst>
          </p:cNvPr>
          <p:cNvSpPr>
            <a:spLocks noGrp="1"/>
          </p:cNvSpPr>
          <p:nvPr>
            <p:ph type="body" sz="quarter" idx="132" hasCustomPrompt="1"/>
          </p:nvPr>
        </p:nvSpPr>
        <p:spPr>
          <a:xfrm>
            <a:off x="9075300" y="1989239"/>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19" name="Text Placeholder 16">
            <a:extLst>
              <a:ext uri="{FF2B5EF4-FFF2-40B4-BE49-F238E27FC236}">
                <a16:creationId xmlns:a16="http://schemas.microsoft.com/office/drawing/2014/main" id="{2F5A86DE-17C6-314D-9AA1-ED2EDE64FE62}"/>
              </a:ext>
            </a:extLst>
          </p:cNvPr>
          <p:cNvSpPr>
            <a:spLocks noGrp="1"/>
          </p:cNvSpPr>
          <p:nvPr>
            <p:ph type="body" sz="quarter" idx="133" hasCustomPrompt="1"/>
          </p:nvPr>
        </p:nvSpPr>
        <p:spPr>
          <a:xfrm>
            <a:off x="9074575" y="2291639"/>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20" name="Text Placeholder 16">
            <a:extLst>
              <a:ext uri="{FF2B5EF4-FFF2-40B4-BE49-F238E27FC236}">
                <a16:creationId xmlns:a16="http://schemas.microsoft.com/office/drawing/2014/main" id="{4B16C2D5-2035-1048-8576-9A961A1B9423}"/>
              </a:ext>
            </a:extLst>
          </p:cNvPr>
          <p:cNvSpPr>
            <a:spLocks noGrp="1"/>
          </p:cNvSpPr>
          <p:nvPr>
            <p:ph type="body" sz="quarter" idx="134" hasCustomPrompt="1"/>
          </p:nvPr>
        </p:nvSpPr>
        <p:spPr>
          <a:xfrm>
            <a:off x="9074575" y="2500439"/>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21" name="Text Placeholder 14">
            <a:extLst>
              <a:ext uri="{FF2B5EF4-FFF2-40B4-BE49-F238E27FC236}">
                <a16:creationId xmlns:a16="http://schemas.microsoft.com/office/drawing/2014/main" id="{9F212028-FB43-5146-AA34-326997E230A4}"/>
              </a:ext>
            </a:extLst>
          </p:cNvPr>
          <p:cNvSpPr>
            <a:spLocks noGrp="1"/>
          </p:cNvSpPr>
          <p:nvPr>
            <p:ph type="body" sz="quarter" idx="136" hasCustomPrompt="1"/>
          </p:nvPr>
        </p:nvSpPr>
        <p:spPr>
          <a:xfrm>
            <a:off x="1432028" y="3210620"/>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22" name="Text Placeholder 16">
            <a:extLst>
              <a:ext uri="{FF2B5EF4-FFF2-40B4-BE49-F238E27FC236}">
                <a16:creationId xmlns:a16="http://schemas.microsoft.com/office/drawing/2014/main" id="{47ED22E9-6BB9-B94C-8573-72B150BB641B}"/>
              </a:ext>
            </a:extLst>
          </p:cNvPr>
          <p:cNvSpPr>
            <a:spLocks noGrp="1"/>
          </p:cNvSpPr>
          <p:nvPr>
            <p:ph type="body" sz="quarter" idx="137" hasCustomPrompt="1"/>
          </p:nvPr>
        </p:nvSpPr>
        <p:spPr>
          <a:xfrm>
            <a:off x="1432028" y="3501172"/>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23" name="Text Placeholder 16">
            <a:extLst>
              <a:ext uri="{FF2B5EF4-FFF2-40B4-BE49-F238E27FC236}">
                <a16:creationId xmlns:a16="http://schemas.microsoft.com/office/drawing/2014/main" id="{3C9C21C0-E819-D440-9126-2CE6D9A83AD1}"/>
              </a:ext>
            </a:extLst>
          </p:cNvPr>
          <p:cNvSpPr>
            <a:spLocks noGrp="1"/>
          </p:cNvSpPr>
          <p:nvPr>
            <p:ph type="body" sz="quarter" idx="138" hasCustomPrompt="1"/>
          </p:nvPr>
        </p:nvSpPr>
        <p:spPr>
          <a:xfrm>
            <a:off x="1431303" y="3803572"/>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24" name="Text Placeholder 16">
            <a:extLst>
              <a:ext uri="{FF2B5EF4-FFF2-40B4-BE49-F238E27FC236}">
                <a16:creationId xmlns:a16="http://schemas.microsoft.com/office/drawing/2014/main" id="{1A2D3839-B89B-6544-B833-C8B348A7BB4B}"/>
              </a:ext>
            </a:extLst>
          </p:cNvPr>
          <p:cNvSpPr>
            <a:spLocks noGrp="1"/>
          </p:cNvSpPr>
          <p:nvPr>
            <p:ph type="body" sz="quarter" idx="139" hasCustomPrompt="1"/>
          </p:nvPr>
        </p:nvSpPr>
        <p:spPr>
          <a:xfrm>
            <a:off x="1431303" y="4012372"/>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25" name="Picture Placeholder 2">
            <a:extLst>
              <a:ext uri="{FF2B5EF4-FFF2-40B4-BE49-F238E27FC236}">
                <a16:creationId xmlns:a16="http://schemas.microsoft.com/office/drawing/2014/main" id="{2200690E-E582-3D4E-9E8C-5CB7621FC47C}"/>
              </a:ext>
            </a:extLst>
          </p:cNvPr>
          <p:cNvSpPr>
            <a:spLocks noGrp="1"/>
          </p:cNvSpPr>
          <p:nvPr>
            <p:ph type="pic" sz="quarter" idx="140" hasCustomPrompt="1"/>
          </p:nvPr>
        </p:nvSpPr>
        <p:spPr>
          <a:xfrm>
            <a:off x="4144139"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26" name="Text Placeholder 14">
            <a:extLst>
              <a:ext uri="{FF2B5EF4-FFF2-40B4-BE49-F238E27FC236}">
                <a16:creationId xmlns:a16="http://schemas.microsoft.com/office/drawing/2014/main" id="{7CEA88D8-EA91-F549-8C8F-A1E76610540A}"/>
              </a:ext>
            </a:extLst>
          </p:cNvPr>
          <p:cNvSpPr>
            <a:spLocks noGrp="1"/>
          </p:cNvSpPr>
          <p:nvPr>
            <p:ph type="body" sz="quarter" idx="141" hasCustomPrompt="1"/>
          </p:nvPr>
        </p:nvSpPr>
        <p:spPr>
          <a:xfrm>
            <a:off x="5253664" y="3209572"/>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27" name="Text Placeholder 16">
            <a:extLst>
              <a:ext uri="{FF2B5EF4-FFF2-40B4-BE49-F238E27FC236}">
                <a16:creationId xmlns:a16="http://schemas.microsoft.com/office/drawing/2014/main" id="{ED54C614-EB5A-8B44-86C1-B2B1EBD8D391}"/>
              </a:ext>
            </a:extLst>
          </p:cNvPr>
          <p:cNvSpPr>
            <a:spLocks noGrp="1"/>
          </p:cNvSpPr>
          <p:nvPr>
            <p:ph type="body" sz="quarter" idx="142" hasCustomPrompt="1"/>
          </p:nvPr>
        </p:nvSpPr>
        <p:spPr>
          <a:xfrm>
            <a:off x="5253664" y="3501172"/>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28" name="Text Placeholder 16">
            <a:extLst>
              <a:ext uri="{FF2B5EF4-FFF2-40B4-BE49-F238E27FC236}">
                <a16:creationId xmlns:a16="http://schemas.microsoft.com/office/drawing/2014/main" id="{F52FDE6B-1260-9B48-87AB-DCCFCF1BC2BF}"/>
              </a:ext>
            </a:extLst>
          </p:cNvPr>
          <p:cNvSpPr>
            <a:spLocks noGrp="1"/>
          </p:cNvSpPr>
          <p:nvPr>
            <p:ph type="body" sz="quarter" idx="143" hasCustomPrompt="1"/>
          </p:nvPr>
        </p:nvSpPr>
        <p:spPr>
          <a:xfrm>
            <a:off x="5252939" y="3803572"/>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29" name="Text Placeholder 16">
            <a:extLst>
              <a:ext uri="{FF2B5EF4-FFF2-40B4-BE49-F238E27FC236}">
                <a16:creationId xmlns:a16="http://schemas.microsoft.com/office/drawing/2014/main" id="{AB47C96A-7964-0848-B92F-4912685FA951}"/>
              </a:ext>
            </a:extLst>
          </p:cNvPr>
          <p:cNvSpPr>
            <a:spLocks noGrp="1"/>
          </p:cNvSpPr>
          <p:nvPr>
            <p:ph type="body" sz="quarter" idx="144" hasCustomPrompt="1"/>
          </p:nvPr>
        </p:nvSpPr>
        <p:spPr>
          <a:xfrm>
            <a:off x="5252939" y="4012372"/>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30" name="Text Placeholder 14">
            <a:extLst>
              <a:ext uri="{FF2B5EF4-FFF2-40B4-BE49-F238E27FC236}">
                <a16:creationId xmlns:a16="http://schemas.microsoft.com/office/drawing/2014/main" id="{559B8D3D-8728-F34F-857D-8F436FF2EECD}"/>
              </a:ext>
            </a:extLst>
          </p:cNvPr>
          <p:cNvSpPr>
            <a:spLocks noGrp="1"/>
          </p:cNvSpPr>
          <p:nvPr>
            <p:ph type="body" sz="quarter" idx="146" hasCustomPrompt="1"/>
          </p:nvPr>
        </p:nvSpPr>
        <p:spPr>
          <a:xfrm>
            <a:off x="9075300" y="3209566"/>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31" name="Text Placeholder 16">
            <a:extLst>
              <a:ext uri="{FF2B5EF4-FFF2-40B4-BE49-F238E27FC236}">
                <a16:creationId xmlns:a16="http://schemas.microsoft.com/office/drawing/2014/main" id="{14AE90D5-C529-2B43-865E-4A5B1555AAC5}"/>
              </a:ext>
            </a:extLst>
          </p:cNvPr>
          <p:cNvSpPr>
            <a:spLocks noGrp="1"/>
          </p:cNvSpPr>
          <p:nvPr>
            <p:ph type="body" sz="quarter" idx="147" hasCustomPrompt="1"/>
          </p:nvPr>
        </p:nvSpPr>
        <p:spPr>
          <a:xfrm>
            <a:off x="9075300" y="3501166"/>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32" name="Text Placeholder 16">
            <a:extLst>
              <a:ext uri="{FF2B5EF4-FFF2-40B4-BE49-F238E27FC236}">
                <a16:creationId xmlns:a16="http://schemas.microsoft.com/office/drawing/2014/main" id="{A207948A-D71C-3F43-8932-6F2EFC26940F}"/>
              </a:ext>
            </a:extLst>
          </p:cNvPr>
          <p:cNvSpPr>
            <a:spLocks noGrp="1"/>
          </p:cNvSpPr>
          <p:nvPr>
            <p:ph type="body" sz="quarter" idx="148" hasCustomPrompt="1"/>
          </p:nvPr>
        </p:nvSpPr>
        <p:spPr>
          <a:xfrm>
            <a:off x="9074575" y="3803566"/>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33" name="Text Placeholder 16">
            <a:extLst>
              <a:ext uri="{FF2B5EF4-FFF2-40B4-BE49-F238E27FC236}">
                <a16:creationId xmlns:a16="http://schemas.microsoft.com/office/drawing/2014/main" id="{CAB74D82-3EA6-B24A-AE61-4707496F31F4}"/>
              </a:ext>
            </a:extLst>
          </p:cNvPr>
          <p:cNvSpPr>
            <a:spLocks noGrp="1"/>
          </p:cNvSpPr>
          <p:nvPr>
            <p:ph type="body" sz="quarter" idx="149" hasCustomPrompt="1"/>
          </p:nvPr>
        </p:nvSpPr>
        <p:spPr>
          <a:xfrm>
            <a:off x="9074575" y="4012366"/>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34" name="Picture Placeholder 2">
            <a:extLst>
              <a:ext uri="{FF2B5EF4-FFF2-40B4-BE49-F238E27FC236}">
                <a16:creationId xmlns:a16="http://schemas.microsoft.com/office/drawing/2014/main" id="{154EE5D0-75CF-D54D-93E4-C3B11AA8E1B1}"/>
              </a:ext>
            </a:extLst>
          </p:cNvPr>
          <p:cNvSpPr>
            <a:spLocks noGrp="1"/>
          </p:cNvSpPr>
          <p:nvPr>
            <p:ph type="pic" sz="quarter" idx="150" hasCustomPrompt="1"/>
          </p:nvPr>
        </p:nvSpPr>
        <p:spPr>
          <a:xfrm>
            <a:off x="321778" y="4723161"/>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 Click icon to insert image</a:t>
            </a:r>
          </a:p>
        </p:txBody>
      </p:sp>
      <p:sp>
        <p:nvSpPr>
          <p:cNvPr id="135" name="Text Placeholder 14">
            <a:extLst>
              <a:ext uri="{FF2B5EF4-FFF2-40B4-BE49-F238E27FC236}">
                <a16:creationId xmlns:a16="http://schemas.microsoft.com/office/drawing/2014/main" id="{DD8897B4-DD83-AE43-B4C8-61CDFDD480CF}"/>
              </a:ext>
            </a:extLst>
          </p:cNvPr>
          <p:cNvSpPr>
            <a:spLocks noGrp="1"/>
          </p:cNvSpPr>
          <p:nvPr>
            <p:ph type="body" sz="quarter" idx="151" hasCustomPrompt="1"/>
          </p:nvPr>
        </p:nvSpPr>
        <p:spPr>
          <a:xfrm>
            <a:off x="1431303" y="4720609"/>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36" name="Text Placeholder 16">
            <a:extLst>
              <a:ext uri="{FF2B5EF4-FFF2-40B4-BE49-F238E27FC236}">
                <a16:creationId xmlns:a16="http://schemas.microsoft.com/office/drawing/2014/main" id="{72BF0107-A0F0-D144-8F59-7FC60C9DBA5F}"/>
              </a:ext>
            </a:extLst>
          </p:cNvPr>
          <p:cNvSpPr>
            <a:spLocks noGrp="1"/>
          </p:cNvSpPr>
          <p:nvPr>
            <p:ph type="body" sz="quarter" idx="152" hasCustomPrompt="1"/>
          </p:nvPr>
        </p:nvSpPr>
        <p:spPr>
          <a:xfrm>
            <a:off x="1431303" y="5011161"/>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37" name="Text Placeholder 16">
            <a:extLst>
              <a:ext uri="{FF2B5EF4-FFF2-40B4-BE49-F238E27FC236}">
                <a16:creationId xmlns:a16="http://schemas.microsoft.com/office/drawing/2014/main" id="{A0E1DF14-0CC5-DD47-922D-DF56C26D6BC8}"/>
              </a:ext>
            </a:extLst>
          </p:cNvPr>
          <p:cNvSpPr>
            <a:spLocks noGrp="1"/>
          </p:cNvSpPr>
          <p:nvPr>
            <p:ph type="body" sz="quarter" idx="153" hasCustomPrompt="1"/>
          </p:nvPr>
        </p:nvSpPr>
        <p:spPr>
          <a:xfrm>
            <a:off x="1430578" y="5313561"/>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38" name="Text Placeholder 16">
            <a:extLst>
              <a:ext uri="{FF2B5EF4-FFF2-40B4-BE49-F238E27FC236}">
                <a16:creationId xmlns:a16="http://schemas.microsoft.com/office/drawing/2014/main" id="{7387F3C1-97CB-6144-95B8-4271E4AA13D4}"/>
              </a:ext>
            </a:extLst>
          </p:cNvPr>
          <p:cNvSpPr>
            <a:spLocks noGrp="1"/>
          </p:cNvSpPr>
          <p:nvPr>
            <p:ph type="body" sz="quarter" idx="154" hasCustomPrompt="1"/>
          </p:nvPr>
        </p:nvSpPr>
        <p:spPr>
          <a:xfrm>
            <a:off x="1430578" y="5522361"/>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39" name="Picture Placeholder 2">
            <a:extLst>
              <a:ext uri="{FF2B5EF4-FFF2-40B4-BE49-F238E27FC236}">
                <a16:creationId xmlns:a16="http://schemas.microsoft.com/office/drawing/2014/main" id="{1222AF3E-2022-6349-80B7-AD1805330A3D}"/>
              </a:ext>
            </a:extLst>
          </p:cNvPr>
          <p:cNvSpPr>
            <a:spLocks noGrp="1"/>
          </p:cNvSpPr>
          <p:nvPr>
            <p:ph type="pic" sz="quarter" idx="155" hasCustomPrompt="1"/>
          </p:nvPr>
        </p:nvSpPr>
        <p:spPr>
          <a:xfrm>
            <a:off x="4145703" y="47221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40" name="Text Placeholder 14">
            <a:extLst>
              <a:ext uri="{FF2B5EF4-FFF2-40B4-BE49-F238E27FC236}">
                <a16:creationId xmlns:a16="http://schemas.microsoft.com/office/drawing/2014/main" id="{0A41C3E6-131A-0445-AE50-5FD5B6A46A13}"/>
              </a:ext>
            </a:extLst>
          </p:cNvPr>
          <p:cNvSpPr>
            <a:spLocks noGrp="1"/>
          </p:cNvSpPr>
          <p:nvPr>
            <p:ph type="body" sz="quarter" idx="156" hasCustomPrompt="1"/>
          </p:nvPr>
        </p:nvSpPr>
        <p:spPr>
          <a:xfrm>
            <a:off x="5252939" y="4721645"/>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41" name="Text Placeholder 16">
            <a:extLst>
              <a:ext uri="{FF2B5EF4-FFF2-40B4-BE49-F238E27FC236}">
                <a16:creationId xmlns:a16="http://schemas.microsoft.com/office/drawing/2014/main" id="{AB07A3F0-3187-B746-ADBB-723AAE87D6D6}"/>
              </a:ext>
            </a:extLst>
          </p:cNvPr>
          <p:cNvSpPr>
            <a:spLocks noGrp="1"/>
          </p:cNvSpPr>
          <p:nvPr>
            <p:ph type="body" sz="quarter" idx="157" hasCustomPrompt="1"/>
          </p:nvPr>
        </p:nvSpPr>
        <p:spPr>
          <a:xfrm>
            <a:off x="5252939" y="5011161"/>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42" name="Text Placeholder 16">
            <a:extLst>
              <a:ext uri="{FF2B5EF4-FFF2-40B4-BE49-F238E27FC236}">
                <a16:creationId xmlns:a16="http://schemas.microsoft.com/office/drawing/2014/main" id="{3356FAED-F43E-D149-B98F-60C832B52950}"/>
              </a:ext>
            </a:extLst>
          </p:cNvPr>
          <p:cNvSpPr>
            <a:spLocks noGrp="1"/>
          </p:cNvSpPr>
          <p:nvPr>
            <p:ph type="body" sz="quarter" idx="158" hasCustomPrompt="1"/>
          </p:nvPr>
        </p:nvSpPr>
        <p:spPr>
          <a:xfrm>
            <a:off x="5252214" y="5313561"/>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43" name="Text Placeholder 16">
            <a:extLst>
              <a:ext uri="{FF2B5EF4-FFF2-40B4-BE49-F238E27FC236}">
                <a16:creationId xmlns:a16="http://schemas.microsoft.com/office/drawing/2014/main" id="{20BD068A-F2A1-6741-BAAC-7B081C12DB96}"/>
              </a:ext>
            </a:extLst>
          </p:cNvPr>
          <p:cNvSpPr>
            <a:spLocks noGrp="1"/>
          </p:cNvSpPr>
          <p:nvPr>
            <p:ph type="body" sz="quarter" idx="159" hasCustomPrompt="1"/>
          </p:nvPr>
        </p:nvSpPr>
        <p:spPr>
          <a:xfrm>
            <a:off x="5252214" y="5522361"/>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44" name="Text Placeholder 14">
            <a:extLst>
              <a:ext uri="{FF2B5EF4-FFF2-40B4-BE49-F238E27FC236}">
                <a16:creationId xmlns:a16="http://schemas.microsoft.com/office/drawing/2014/main" id="{EFF1CFFB-BD2E-1A42-9917-329DE3FCF251}"/>
              </a:ext>
            </a:extLst>
          </p:cNvPr>
          <p:cNvSpPr>
            <a:spLocks noGrp="1"/>
          </p:cNvSpPr>
          <p:nvPr>
            <p:ph type="body" sz="quarter" idx="161" hasCustomPrompt="1"/>
          </p:nvPr>
        </p:nvSpPr>
        <p:spPr>
          <a:xfrm>
            <a:off x="9074575" y="4721645"/>
            <a:ext cx="2381250"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45" name="Text Placeholder 16">
            <a:extLst>
              <a:ext uri="{FF2B5EF4-FFF2-40B4-BE49-F238E27FC236}">
                <a16:creationId xmlns:a16="http://schemas.microsoft.com/office/drawing/2014/main" id="{56D378B5-B682-A94B-9C79-C68F57CD1ACB}"/>
              </a:ext>
            </a:extLst>
          </p:cNvPr>
          <p:cNvSpPr>
            <a:spLocks noGrp="1"/>
          </p:cNvSpPr>
          <p:nvPr>
            <p:ph type="body" sz="quarter" idx="162" hasCustomPrompt="1"/>
          </p:nvPr>
        </p:nvSpPr>
        <p:spPr>
          <a:xfrm>
            <a:off x="9074575" y="5011155"/>
            <a:ext cx="2381250" cy="192479"/>
          </a:xfrm>
          <a:prstGeom prst="rect">
            <a:avLst/>
          </a:prstGeom>
        </p:spPr>
        <p:txBody>
          <a:bodyPr>
            <a:noAutofit/>
          </a:bodyPr>
          <a:lstStyle>
            <a:lvl1pPr marL="0" indent="0">
              <a:lnSpc>
                <a:spcPts val="1500"/>
              </a:lnSpc>
              <a:spcBef>
                <a:spcPts val="0"/>
              </a:spcBef>
              <a:buFontTx/>
              <a:buNone/>
              <a:defRPr sz="16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50" name="Text Placeholder 16">
            <a:extLst>
              <a:ext uri="{FF2B5EF4-FFF2-40B4-BE49-F238E27FC236}">
                <a16:creationId xmlns:a16="http://schemas.microsoft.com/office/drawing/2014/main" id="{D5883742-FF98-1D45-9ED8-6FC85A22E02A}"/>
              </a:ext>
            </a:extLst>
          </p:cNvPr>
          <p:cNvSpPr>
            <a:spLocks noGrp="1"/>
          </p:cNvSpPr>
          <p:nvPr>
            <p:ph type="body" sz="quarter" idx="163" hasCustomPrompt="1"/>
          </p:nvPr>
        </p:nvSpPr>
        <p:spPr>
          <a:xfrm>
            <a:off x="9073850" y="5313555"/>
            <a:ext cx="2381250" cy="157915"/>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55" name="Text Placeholder 16">
            <a:extLst>
              <a:ext uri="{FF2B5EF4-FFF2-40B4-BE49-F238E27FC236}">
                <a16:creationId xmlns:a16="http://schemas.microsoft.com/office/drawing/2014/main" id="{A9EBCFF3-EA2B-704F-8F8B-0FED97C745D8}"/>
              </a:ext>
            </a:extLst>
          </p:cNvPr>
          <p:cNvSpPr>
            <a:spLocks noGrp="1"/>
          </p:cNvSpPr>
          <p:nvPr>
            <p:ph type="body" sz="quarter" idx="164" hasCustomPrompt="1"/>
          </p:nvPr>
        </p:nvSpPr>
        <p:spPr>
          <a:xfrm>
            <a:off x="9073850" y="5522355"/>
            <a:ext cx="2381250" cy="192479"/>
          </a:xfrm>
          <a:prstGeom prst="rect">
            <a:avLst/>
          </a:prstGeom>
        </p:spPr>
        <p:txBody>
          <a:bodyPr>
            <a:noAutofit/>
          </a:bodyPr>
          <a:lstStyle>
            <a:lvl1pPr marL="0" indent="0">
              <a:lnSpc>
                <a:spcPts val="1500"/>
              </a:lnSpc>
              <a:spcBef>
                <a:spcPts val="0"/>
              </a:spcBef>
              <a:buFontTx/>
              <a:buNone/>
              <a:defRPr sz="1200" i="0">
                <a:solidFill>
                  <a:schemeClr val="bg1"/>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60" name="Picture Placeholder 2">
            <a:extLst>
              <a:ext uri="{FF2B5EF4-FFF2-40B4-BE49-F238E27FC236}">
                <a16:creationId xmlns:a16="http://schemas.microsoft.com/office/drawing/2014/main" id="{E8897863-2A6F-8D4D-8E51-6148392ADC3C}"/>
              </a:ext>
            </a:extLst>
          </p:cNvPr>
          <p:cNvSpPr>
            <a:spLocks noGrp="1"/>
          </p:cNvSpPr>
          <p:nvPr>
            <p:ph type="pic" sz="quarter" idx="167" hasCustomPrompt="1"/>
          </p:nvPr>
        </p:nvSpPr>
        <p:spPr>
          <a:xfrm>
            <a:off x="321242"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65" name="Picture Placeholder 2">
            <a:extLst>
              <a:ext uri="{FF2B5EF4-FFF2-40B4-BE49-F238E27FC236}">
                <a16:creationId xmlns:a16="http://schemas.microsoft.com/office/drawing/2014/main" id="{B23CB2A8-AFD9-5D4B-844A-1E1DF747DE29}"/>
              </a:ext>
            </a:extLst>
          </p:cNvPr>
          <p:cNvSpPr>
            <a:spLocks noGrp="1"/>
          </p:cNvSpPr>
          <p:nvPr>
            <p:ph type="pic" sz="quarter" idx="168" hasCustomPrompt="1"/>
          </p:nvPr>
        </p:nvSpPr>
        <p:spPr>
          <a:xfrm>
            <a:off x="7963486" y="1701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70" name="Picture Placeholder 2">
            <a:extLst>
              <a:ext uri="{FF2B5EF4-FFF2-40B4-BE49-F238E27FC236}">
                <a16:creationId xmlns:a16="http://schemas.microsoft.com/office/drawing/2014/main" id="{A16E6066-8289-3846-9983-B67404217B01}"/>
              </a:ext>
            </a:extLst>
          </p:cNvPr>
          <p:cNvSpPr>
            <a:spLocks noGrp="1"/>
          </p:cNvSpPr>
          <p:nvPr>
            <p:ph type="pic" sz="quarter" idx="169" hasCustomPrompt="1"/>
          </p:nvPr>
        </p:nvSpPr>
        <p:spPr>
          <a:xfrm>
            <a:off x="7963486"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75" name="Picture Placeholder 2">
            <a:extLst>
              <a:ext uri="{FF2B5EF4-FFF2-40B4-BE49-F238E27FC236}">
                <a16:creationId xmlns:a16="http://schemas.microsoft.com/office/drawing/2014/main" id="{424701E6-4460-CA4A-8B61-A2EC965C80DE}"/>
              </a:ext>
            </a:extLst>
          </p:cNvPr>
          <p:cNvSpPr>
            <a:spLocks noGrp="1"/>
          </p:cNvSpPr>
          <p:nvPr>
            <p:ph type="pic" sz="quarter" idx="170" hasCustomPrompt="1"/>
          </p:nvPr>
        </p:nvSpPr>
        <p:spPr>
          <a:xfrm>
            <a:off x="7965050" y="47221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Tree>
    <p:extLst>
      <p:ext uri="{BB962C8B-B14F-4D97-AF65-F5344CB8AC3E}">
        <p14:creationId xmlns:p14="http://schemas.microsoft.com/office/powerpoint/2010/main" val="3720869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Slide – 01">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image slide</a:t>
            </a:r>
            <a:endParaRPr lang="en-GB" dirty="0"/>
          </a:p>
        </p:txBody>
      </p:sp>
      <p:sp>
        <p:nvSpPr>
          <p:cNvPr id="9" name="Picture Placeholder 2">
            <a:extLst>
              <a:ext uri="{FF2B5EF4-FFF2-40B4-BE49-F238E27FC236}">
                <a16:creationId xmlns:a16="http://schemas.microsoft.com/office/drawing/2014/main" id="{C03A8D7D-BD56-F941-89AA-9A3D86D812A2}"/>
              </a:ext>
            </a:extLst>
          </p:cNvPr>
          <p:cNvSpPr>
            <a:spLocks noGrp="1"/>
          </p:cNvSpPr>
          <p:nvPr>
            <p:ph type="pic" sz="quarter" idx="18" hasCustomPrompt="1"/>
          </p:nvPr>
        </p:nvSpPr>
        <p:spPr>
          <a:xfrm>
            <a:off x="320400" y="1713390"/>
            <a:ext cx="11566800" cy="4520788"/>
          </a:xfrm>
          <a:prstGeom prst="rect">
            <a:avLst/>
          </a:prstGeom>
          <a:solidFill>
            <a:srgbClr val="E1E1E1"/>
          </a:solidFill>
          <a:ln>
            <a:noFill/>
          </a:ln>
        </p:spPr>
        <p:txBody>
          <a:bodyPr>
            <a:noAutofit/>
          </a:bodyPr>
          <a:lstStyle>
            <a:lvl1pPr marL="0" marR="0" indent="0" algn="ctr" defTabSz="914400" rtl="0" eaLnBrk="1" fontAlgn="auto" latinLnBrk="0" hangingPunct="1">
              <a:lnSpc>
                <a:spcPts val="30000"/>
              </a:lnSpc>
              <a:spcBef>
                <a:spcPts val="1000"/>
              </a:spcBef>
              <a:spcAft>
                <a:spcPts val="0"/>
              </a:spcAft>
              <a:buClrTx/>
              <a:buSzTx/>
              <a:buFontTx/>
              <a:buNone/>
              <a:tabLst/>
              <a:defRPr sz="1200">
                <a:solidFill>
                  <a:schemeClr val="tx2"/>
                </a:solidFill>
              </a:defRPr>
            </a:lvl1pPr>
          </a:lstStyle>
          <a:p>
            <a:r>
              <a:rPr lang="en-US" dirty="0"/>
              <a:t>Click icon to insert image</a:t>
            </a:r>
          </a:p>
        </p:txBody>
      </p:sp>
      <p:sp>
        <p:nvSpPr>
          <p:cNvPr id="12" name="Text Placeholder 15">
            <a:extLst>
              <a:ext uri="{FF2B5EF4-FFF2-40B4-BE49-F238E27FC236}">
                <a16:creationId xmlns:a16="http://schemas.microsoft.com/office/drawing/2014/main" id="{4FFE20F9-E500-024C-ABFA-76192F6615D6}"/>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345159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mage Slide – 02">
    <p:bg>
      <p:bgPr>
        <a:solidFill>
          <a:srgbClr val="FFFFFF"/>
        </a:solidFill>
        <a:effectLst/>
      </p:bgPr>
    </p:bg>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C03A8D7D-BD56-F941-89AA-9A3D86D812A2}"/>
              </a:ext>
            </a:extLst>
          </p:cNvPr>
          <p:cNvSpPr>
            <a:spLocks noGrp="1"/>
          </p:cNvSpPr>
          <p:nvPr>
            <p:ph type="pic" sz="quarter" idx="18" hasCustomPrompt="1"/>
          </p:nvPr>
        </p:nvSpPr>
        <p:spPr>
          <a:xfrm>
            <a:off x="0" y="0"/>
            <a:ext cx="12192000" cy="6857999"/>
          </a:xfrm>
          <a:prstGeom prst="rect">
            <a:avLst/>
          </a:prstGeom>
          <a:solidFill>
            <a:srgbClr val="E1E1E1"/>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a:p>
        </p:txBody>
      </p:sp>
      <p:sp>
        <p:nvSpPr>
          <p:cNvPr id="13" name="Text Placeholder 2">
            <a:extLst>
              <a:ext uri="{FF2B5EF4-FFF2-40B4-BE49-F238E27FC236}">
                <a16:creationId xmlns:a16="http://schemas.microsoft.com/office/drawing/2014/main" id="{FD5D0EBE-9D69-DD48-9ADD-8F8023562359}"/>
              </a:ext>
            </a:extLst>
          </p:cNvPr>
          <p:cNvSpPr>
            <a:spLocks noGrp="1"/>
          </p:cNvSpPr>
          <p:nvPr>
            <p:ph type="body" sz="quarter" idx="19" hasCustomPrompt="1"/>
          </p:nvPr>
        </p:nvSpPr>
        <p:spPr>
          <a:xfrm>
            <a:off x="664418" y="6399213"/>
            <a:ext cx="11212653" cy="45719"/>
          </a:xfrm>
          <a:blipFill>
            <a:blip r:embed="rId2" cstate="screen">
              <a:extLst>
                <a:ext uri="{28A0092B-C50C-407E-A947-70E740481C1C}">
                  <a14:useLocalDpi xmlns:a14="http://schemas.microsoft.com/office/drawing/2010/main"/>
                </a:ext>
              </a:extLst>
            </a:blip>
            <a:stretch>
              <a:fillRect/>
            </a:stretch>
          </a:blipFill>
        </p:spPr>
        <p:txBody>
          <a:bodyPr/>
          <a:lstStyle/>
          <a:p>
            <a:pPr lvl="0"/>
            <a:r>
              <a:rPr lang="en-US"/>
              <a:t> </a:t>
            </a:r>
            <a:endParaRPr lang="en-GB"/>
          </a:p>
        </p:txBody>
      </p:sp>
      <p:sp>
        <p:nvSpPr>
          <p:cNvPr id="12" name="Text Placeholder 2">
            <a:extLst>
              <a:ext uri="{FF2B5EF4-FFF2-40B4-BE49-F238E27FC236}">
                <a16:creationId xmlns:a16="http://schemas.microsoft.com/office/drawing/2014/main" id="{976D2D70-99D5-1842-988F-5129DEB04D22}"/>
              </a:ext>
            </a:extLst>
          </p:cNvPr>
          <p:cNvSpPr>
            <a:spLocks noGrp="1"/>
          </p:cNvSpPr>
          <p:nvPr>
            <p:ph type="body" sz="quarter" idx="21" hasCustomPrompt="1"/>
          </p:nvPr>
        </p:nvSpPr>
        <p:spPr>
          <a:xfrm>
            <a:off x="254000" y="6399891"/>
            <a:ext cx="325306" cy="300189"/>
          </a:xfrm>
          <a:blipFill>
            <a:blip r:embed="rId3"/>
            <a:stretch>
              <a:fillRect l="-3550" t="-16062" r="-197468" b="2782"/>
            </a:stretch>
          </a:blipFill>
        </p:spPr>
        <p:txBody>
          <a:bodyPr/>
          <a:lstStyle/>
          <a:p>
            <a:pPr lvl="0"/>
            <a:r>
              <a:rPr lang="en-GB" dirty="0"/>
              <a:t> </a:t>
            </a:r>
          </a:p>
        </p:txBody>
      </p:sp>
    </p:spTree>
    <p:extLst>
      <p:ext uri="{BB962C8B-B14F-4D97-AF65-F5344CB8AC3E}">
        <p14:creationId xmlns:p14="http://schemas.microsoft.com/office/powerpoint/2010/main" val="2043342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Slide – 01">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table slide</a:t>
            </a:r>
            <a:endParaRPr lang="en-GB" dirty="0"/>
          </a:p>
        </p:txBody>
      </p:sp>
      <p:sp>
        <p:nvSpPr>
          <p:cNvPr id="9" name="Table Placeholder 2">
            <a:extLst>
              <a:ext uri="{FF2B5EF4-FFF2-40B4-BE49-F238E27FC236}">
                <a16:creationId xmlns:a16="http://schemas.microsoft.com/office/drawing/2014/main" id="{9BF9593E-2153-304C-BCB7-51ECD2B30328}"/>
              </a:ext>
            </a:extLst>
          </p:cNvPr>
          <p:cNvSpPr>
            <a:spLocks noGrp="1"/>
          </p:cNvSpPr>
          <p:nvPr>
            <p:ph type="tbl" sz="quarter" idx="18" hasCustomPrompt="1"/>
          </p:nvPr>
        </p:nvSpPr>
        <p:spPr>
          <a:xfrm>
            <a:off x="320400" y="1698625"/>
            <a:ext cx="11563350" cy="4267200"/>
          </a:xfrm>
          <a:noFill/>
        </p:spPr>
        <p:txBody>
          <a:bodyPr/>
          <a:lstStyle/>
          <a:p>
            <a:r>
              <a:rPr lang="en-GB" dirty="0"/>
              <a:t> </a:t>
            </a:r>
          </a:p>
        </p:txBody>
      </p:sp>
      <p:sp>
        <p:nvSpPr>
          <p:cNvPr id="12" name="Text Placeholder 15">
            <a:extLst>
              <a:ext uri="{FF2B5EF4-FFF2-40B4-BE49-F238E27FC236}">
                <a16:creationId xmlns:a16="http://schemas.microsoft.com/office/drawing/2014/main" id="{D33903E6-1276-0048-ABE1-08A771CC974B}"/>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1919801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Slide – 02">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4400"/>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table slide</a:t>
            </a:r>
            <a:endParaRPr lang="en-GB" dirty="0"/>
          </a:p>
        </p:txBody>
      </p:sp>
      <p:sp>
        <p:nvSpPr>
          <p:cNvPr id="9" name="Table Placeholder 2">
            <a:extLst>
              <a:ext uri="{FF2B5EF4-FFF2-40B4-BE49-F238E27FC236}">
                <a16:creationId xmlns:a16="http://schemas.microsoft.com/office/drawing/2014/main" id="{9BF9593E-2153-304C-BCB7-51ECD2B30328}"/>
              </a:ext>
            </a:extLst>
          </p:cNvPr>
          <p:cNvSpPr>
            <a:spLocks noGrp="1"/>
          </p:cNvSpPr>
          <p:nvPr>
            <p:ph type="tbl" sz="quarter" idx="18" hasCustomPrompt="1"/>
          </p:nvPr>
        </p:nvSpPr>
        <p:spPr>
          <a:xfrm>
            <a:off x="320400" y="1698625"/>
            <a:ext cx="5576219" cy="4267200"/>
          </a:xfrm>
          <a:noFill/>
        </p:spPr>
        <p:txBody>
          <a:bodyPr/>
          <a:lstStyle/>
          <a:p>
            <a:r>
              <a:rPr lang="en-GB" dirty="0"/>
              <a:t> </a:t>
            </a:r>
          </a:p>
        </p:txBody>
      </p:sp>
      <p:sp>
        <p:nvSpPr>
          <p:cNvPr id="13" name="Table Placeholder 2">
            <a:extLst>
              <a:ext uri="{FF2B5EF4-FFF2-40B4-BE49-F238E27FC236}">
                <a16:creationId xmlns:a16="http://schemas.microsoft.com/office/drawing/2014/main" id="{DF6B2673-9617-7D4A-98B3-14055902BE4A}"/>
              </a:ext>
            </a:extLst>
          </p:cNvPr>
          <p:cNvSpPr>
            <a:spLocks noGrp="1"/>
          </p:cNvSpPr>
          <p:nvPr>
            <p:ph type="tbl" sz="quarter" idx="19" hasCustomPrompt="1"/>
          </p:nvPr>
        </p:nvSpPr>
        <p:spPr>
          <a:xfrm>
            <a:off x="6299869" y="1698625"/>
            <a:ext cx="5576219" cy="4267200"/>
          </a:xfrm>
          <a:noFill/>
        </p:spPr>
        <p:txBody>
          <a:bodyPr/>
          <a:lstStyle/>
          <a:p>
            <a:r>
              <a:rPr lang="en-GB" dirty="0"/>
              <a:t> </a:t>
            </a:r>
          </a:p>
        </p:txBody>
      </p:sp>
      <p:sp>
        <p:nvSpPr>
          <p:cNvPr id="10" name="Text Placeholder 15">
            <a:extLst>
              <a:ext uri="{FF2B5EF4-FFF2-40B4-BE49-F238E27FC236}">
                <a16:creationId xmlns:a16="http://schemas.microsoft.com/office/drawing/2014/main" id="{3577DC22-7E73-9B45-ABDB-2D223AF33BF8}"/>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3119196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Slide + Tex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table slide</a:t>
            </a:r>
            <a:endParaRPr lang="en-GB" dirty="0"/>
          </a:p>
        </p:txBody>
      </p:sp>
      <p:sp>
        <p:nvSpPr>
          <p:cNvPr id="9" name="Table Placeholder 2">
            <a:extLst>
              <a:ext uri="{FF2B5EF4-FFF2-40B4-BE49-F238E27FC236}">
                <a16:creationId xmlns:a16="http://schemas.microsoft.com/office/drawing/2014/main" id="{9BF9593E-2153-304C-BCB7-51ECD2B30328}"/>
              </a:ext>
            </a:extLst>
          </p:cNvPr>
          <p:cNvSpPr>
            <a:spLocks noGrp="1"/>
          </p:cNvSpPr>
          <p:nvPr>
            <p:ph type="tbl" sz="quarter" idx="18" hasCustomPrompt="1"/>
          </p:nvPr>
        </p:nvSpPr>
        <p:spPr>
          <a:xfrm>
            <a:off x="320400" y="1698625"/>
            <a:ext cx="6396393" cy="4267200"/>
          </a:xfrm>
          <a:noFill/>
        </p:spPr>
        <p:txBody>
          <a:bodyPr/>
          <a:lstStyle/>
          <a:p>
            <a:r>
              <a:rPr lang="en-GB" dirty="0"/>
              <a:t> </a:t>
            </a:r>
          </a:p>
        </p:txBody>
      </p:sp>
      <p:sp>
        <p:nvSpPr>
          <p:cNvPr id="15" name="Text Placeholder 15">
            <a:extLst>
              <a:ext uri="{FF2B5EF4-FFF2-40B4-BE49-F238E27FC236}">
                <a16:creationId xmlns:a16="http://schemas.microsoft.com/office/drawing/2014/main" id="{13AEE964-9444-0745-B4C8-8253BBB01B58}"/>
              </a:ext>
            </a:extLst>
          </p:cNvPr>
          <p:cNvSpPr>
            <a:spLocks noGrp="1"/>
          </p:cNvSpPr>
          <p:nvPr>
            <p:ph type="body" sz="quarter" idx="19" hasCustomPrompt="1"/>
          </p:nvPr>
        </p:nvSpPr>
        <p:spPr>
          <a:xfrm>
            <a:off x="7136525" y="1706400"/>
            <a:ext cx="4739563" cy="224249"/>
          </a:xfrm>
        </p:spPr>
        <p:txBody>
          <a:bodyPr/>
          <a:lstStyle>
            <a:lvl1pPr marL="0" indent="0">
              <a:lnSpc>
                <a:spcPts val="2000"/>
              </a:lnSpc>
              <a:spcBef>
                <a:spcPts val="0"/>
              </a:spcBef>
              <a:buNone/>
              <a:defRPr sz="20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subheading</a:t>
            </a:r>
          </a:p>
        </p:txBody>
      </p:sp>
      <p:sp>
        <p:nvSpPr>
          <p:cNvPr id="12" name="Text Placeholder 15">
            <a:extLst>
              <a:ext uri="{FF2B5EF4-FFF2-40B4-BE49-F238E27FC236}">
                <a16:creationId xmlns:a16="http://schemas.microsoft.com/office/drawing/2014/main" id="{6157618C-E422-1146-8174-15DFFC94BABD}"/>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4" name="Text Placeholder 2">
            <a:extLst>
              <a:ext uri="{FF2B5EF4-FFF2-40B4-BE49-F238E27FC236}">
                <a16:creationId xmlns:a16="http://schemas.microsoft.com/office/drawing/2014/main" id="{0B5DBD9F-7A19-274D-991D-BBED0F3958DC}"/>
              </a:ext>
            </a:extLst>
          </p:cNvPr>
          <p:cNvSpPr>
            <a:spLocks noGrp="1"/>
          </p:cNvSpPr>
          <p:nvPr>
            <p:ph type="body" sz="quarter" idx="20"/>
          </p:nvPr>
        </p:nvSpPr>
        <p:spPr>
          <a:xfrm>
            <a:off x="7135200" y="2091600"/>
            <a:ext cx="4741114" cy="3872165"/>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69996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4" name="Text Placeholder 3">
            <a:extLst>
              <a:ext uri="{FF2B5EF4-FFF2-40B4-BE49-F238E27FC236}">
                <a16:creationId xmlns:a16="http://schemas.microsoft.com/office/drawing/2014/main" id="{C728BAC5-71C8-DC44-934F-5FF5BBFC855E}"/>
              </a:ext>
            </a:extLst>
          </p:cNvPr>
          <p:cNvSpPr>
            <a:spLocks noGrp="1"/>
          </p:cNvSpPr>
          <p:nvPr>
            <p:ph type="body" sz="quarter" idx="18" hasCustomPrompt="1"/>
          </p:nvPr>
        </p:nvSpPr>
        <p:spPr>
          <a:xfrm>
            <a:off x="320400" y="1580886"/>
            <a:ext cx="6674595" cy="2773775"/>
          </a:xfrm>
        </p:spPr>
        <p:txBody>
          <a:bodyPr/>
          <a:lstStyle>
            <a:lvl1pPr>
              <a:lnSpc>
                <a:spcPct val="100000"/>
              </a:lnSpc>
              <a:defRPr sz="3000" b="1" i="0">
                <a:solidFill>
                  <a:srgbClr val="011E4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et </a:t>
            </a:r>
            <a:r>
              <a:rPr lang="en-US" dirty="0" err="1"/>
              <a:t>consetetur</a:t>
            </a:r>
            <a:r>
              <a:rPr lang="en-US" dirty="0"/>
              <a:t> </a:t>
            </a:r>
            <a:r>
              <a:rPr lang="en-US" dirty="0" err="1"/>
              <a:t>sadipscing</a:t>
            </a:r>
            <a:r>
              <a:rPr lang="en-US" dirty="0"/>
              <a:t> </a:t>
            </a:r>
            <a:r>
              <a:rPr lang="en-US" dirty="0" err="1"/>
              <a:t>elitr</a:t>
            </a:r>
            <a:r>
              <a:rPr lang="en-US" dirty="0"/>
              <a:t>, </a:t>
            </a:r>
            <a:r>
              <a:rPr lang="en-US" dirty="0" err="1"/>
              <a:t>sed</a:t>
            </a:r>
            <a:r>
              <a:rPr lang="en-US" dirty="0"/>
              <a:t> </a:t>
            </a:r>
            <a:r>
              <a:rPr lang="en-US" dirty="0" err="1"/>
              <a:t>dia</a:t>
            </a:r>
            <a:r>
              <a:rPr lang="en-US" dirty="0"/>
              <a:t>, non </a:t>
            </a:r>
            <a:r>
              <a:rPr lang="en-US" dirty="0" err="1"/>
              <a:t>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labore</a:t>
            </a:r>
            <a:r>
              <a:rPr lang="en-US" dirty="0"/>
              <a:t> et dolore </a:t>
            </a:r>
            <a:r>
              <a:rPr lang="en-US" dirty="0" err="1"/>
              <a:t>sed</a:t>
            </a:r>
            <a:r>
              <a:rPr lang="en-US" dirty="0"/>
              <a:t> am non </a:t>
            </a:r>
            <a:r>
              <a:rPr lang="en-US" dirty="0" err="1"/>
              <a:t>umy</a:t>
            </a:r>
            <a:r>
              <a:rPr lang="en-US" dirty="0"/>
              <a:t> </a:t>
            </a:r>
            <a:r>
              <a:rPr lang="en-US" dirty="0" err="1"/>
              <a:t>eurmod</a:t>
            </a:r>
            <a:r>
              <a:rPr lang="en-US" dirty="0"/>
              <a:t> rana </a:t>
            </a:r>
            <a:r>
              <a:rPr lang="en-US" dirty="0" err="1"/>
              <a:t>dixit</a:t>
            </a:r>
            <a:r>
              <a:rPr lang="en-US" dirty="0"/>
              <a:t> a folio et. Duis </a:t>
            </a:r>
            <a:r>
              <a:rPr lang="en-US" dirty="0" err="1"/>
              <a:t>autem</a:t>
            </a:r>
            <a:r>
              <a:rPr lang="en-US" dirty="0"/>
              <a:t> </a:t>
            </a:r>
            <a:r>
              <a:rPr lang="en-US" dirty="0" err="1"/>
              <a:t>vel</a:t>
            </a:r>
            <a:r>
              <a:rPr lang="en-US" dirty="0"/>
              <a:t> </a:t>
            </a:r>
            <a:r>
              <a:rPr lang="en-US" dirty="0" err="1"/>
              <a:t>eum</a:t>
            </a:r>
            <a:r>
              <a:rPr lang="en-US" dirty="0"/>
              <a:t> </a:t>
            </a:r>
            <a:r>
              <a:rPr lang="en-US" dirty="0" err="1"/>
              <a:t>vero</a:t>
            </a:r>
            <a:r>
              <a:rPr lang="en-US" dirty="0"/>
              <a:t> </a:t>
            </a:r>
            <a:r>
              <a:rPr lang="en-US" dirty="0" err="1"/>
              <a:t>eos</a:t>
            </a:r>
            <a:r>
              <a:rPr lang="en-US" dirty="0"/>
              <a:t> et </a:t>
            </a:r>
            <a:r>
              <a:rPr lang="en-US" dirty="0" err="1"/>
              <a:t>iusto</a:t>
            </a:r>
            <a:r>
              <a:rPr lang="en-US" dirty="0"/>
              <a:t>.</a:t>
            </a:r>
            <a:endParaRPr lang="en-GB" dirty="0"/>
          </a:p>
        </p:txBody>
      </p:sp>
      <p:sp>
        <p:nvSpPr>
          <p:cNvPr id="9" name="Text Placeholder 3">
            <a:extLst>
              <a:ext uri="{FF2B5EF4-FFF2-40B4-BE49-F238E27FC236}">
                <a16:creationId xmlns:a16="http://schemas.microsoft.com/office/drawing/2014/main" id="{012FEC83-040A-BE40-8E16-4FD93482311F}"/>
              </a:ext>
            </a:extLst>
          </p:cNvPr>
          <p:cNvSpPr>
            <a:spLocks noGrp="1"/>
          </p:cNvSpPr>
          <p:nvPr>
            <p:ph type="body" sz="quarter" idx="20" hasCustomPrompt="1"/>
          </p:nvPr>
        </p:nvSpPr>
        <p:spPr>
          <a:xfrm>
            <a:off x="5674240" y="4375927"/>
            <a:ext cx="494555" cy="483640"/>
          </a:xfrm>
        </p:spPr>
        <p:txBody>
          <a:bodyPr/>
          <a:lstStyle>
            <a:lvl1pPr>
              <a:lnSpc>
                <a:spcPts val="7500"/>
              </a:lnSpc>
              <a:spcBef>
                <a:spcPts val="0"/>
              </a:spcBef>
              <a:defRPr sz="7500" b="1" i="0">
                <a:ln>
                  <a:solidFill>
                    <a:schemeClr val="accent1"/>
                  </a:solidFill>
                </a:ln>
                <a:noFill/>
                <a:latin typeface="Arial" panose="020B0604020202020204" pitchFamily="34" charset="0"/>
                <a:cs typeface="Arial" panose="020B0604020202020204" pitchFamily="34" charset="0"/>
              </a:defRPr>
            </a:lvl1pPr>
          </a:lstStyle>
          <a:p>
            <a:pPr lvl="0"/>
            <a:r>
              <a:rPr lang="en-US" dirty="0"/>
              <a:t>”</a:t>
            </a:r>
            <a:endParaRPr lang="en-GB" dirty="0"/>
          </a:p>
        </p:txBody>
      </p:sp>
      <p:sp>
        <p:nvSpPr>
          <p:cNvPr id="10" name="Text Placeholder 3">
            <a:extLst>
              <a:ext uri="{FF2B5EF4-FFF2-40B4-BE49-F238E27FC236}">
                <a16:creationId xmlns:a16="http://schemas.microsoft.com/office/drawing/2014/main" id="{A6E9BE65-E3B0-DC46-B252-1E1B88673440}"/>
              </a:ext>
            </a:extLst>
          </p:cNvPr>
          <p:cNvSpPr>
            <a:spLocks noGrp="1"/>
          </p:cNvSpPr>
          <p:nvPr>
            <p:ph type="body" sz="quarter" idx="21" hasCustomPrompt="1"/>
          </p:nvPr>
        </p:nvSpPr>
        <p:spPr>
          <a:xfrm>
            <a:off x="320400" y="4550094"/>
            <a:ext cx="3322636" cy="181166"/>
          </a:xfrm>
        </p:spPr>
        <p:txBody>
          <a:bodyPr/>
          <a:lstStyle>
            <a:lvl1pPr>
              <a:lnSpc>
                <a:spcPct val="100000"/>
              </a:lnSpc>
              <a:defRPr sz="1200" b="1" i="0">
                <a:solidFill>
                  <a:srgbClr val="011E41"/>
                </a:solidFill>
                <a:latin typeface="Arial" panose="020B0604020202020204" pitchFamily="34" charset="0"/>
                <a:cs typeface="Arial" panose="020B0604020202020204" pitchFamily="34" charset="0"/>
              </a:defRPr>
            </a:lvl1pPr>
          </a:lstStyle>
          <a:p>
            <a:pPr lvl="0"/>
            <a:r>
              <a:rPr lang="en-US" dirty="0"/>
              <a:t>John Smith</a:t>
            </a:r>
            <a:endParaRPr lang="en-GB" dirty="0"/>
          </a:p>
        </p:txBody>
      </p:sp>
      <p:sp>
        <p:nvSpPr>
          <p:cNvPr id="12" name="Text Placeholder 3">
            <a:extLst>
              <a:ext uri="{FF2B5EF4-FFF2-40B4-BE49-F238E27FC236}">
                <a16:creationId xmlns:a16="http://schemas.microsoft.com/office/drawing/2014/main" id="{B9778293-2781-4449-9B75-8430EA2C299B}"/>
              </a:ext>
            </a:extLst>
          </p:cNvPr>
          <p:cNvSpPr>
            <a:spLocks noGrp="1"/>
          </p:cNvSpPr>
          <p:nvPr>
            <p:ph type="body" sz="quarter" idx="22" hasCustomPrompt="1"/>
          </p:nvPr>
        </p:nvSpPr>
        <p:spPr>
          <a:xfrm>
            <a:off x="251710" y="1003843"/>
            <a:ext cx="610862" cy="547200"/>
          </a:xfrm>
        </p:spPr>
        <p:txBody>
          <a:bodyPr/>
          <a:lstStyle>
            <a:lvl1pPr>
              <a:lnSpc>
                <a:spcPts val="10000"/>
              </a:lnSpc>
              <a:spcBef>
                <a:spcPts val="0"/>
              </a:spcBef>
              <a:defRPr sz="9600" b="1" i="0">
                <a:ln>
                  <a:solidFill>
                    <a:schemeClr val="accent1"/>
                  </a:solidFill>
                </a:ln>
                <a:noFill/>
                <a:latin typeface="Arial" panose="020B0604020202020204" pitchFamily="34" charset="0"/>
                <a:cs typeface="Arial" panose="020B0604020202020204" pitchFamily="34" charset="0"/>
              </a:defRPr>
            </a:lvl1pPr>
          </a:lstStyle>
          <a:p>
            <a:pPr lvl="0"/>
            <a:r>
              <a:rPr lang="en-US" dirty="0"/>
              <a:t>“</a:t>
            </a:r>
            <a:endParaRPr lang="en-GB" dirty="0"/>
          </a:p>
        </p:txBody>
      </p:sp>
      <p:sp>
        <p:nvSpPr>
          <p:cNvPr id="13" name="Text Placeholder 3">
            <a:extLst>
              <a:ext uri="{FF2B5EF4-FFF2-40B4-BE49-F238E27FC236}">
                <a16:creationId xmlns:a16="http://schemas.microsoft.com/office/drawing/2014/main" id="{0C404BA2-17D4-3C46-AFEC-2EE043AE4529}"/>
              </a:ext>
            </a:extLst>
          </p:cNvPr>
          <p:cNvSpPr>
            <a:spLocks noGrp="1"/>
          </p:cNvSpPr>
          <p:nvPr>
            <p:ph type="body" sz="quarter" idx="23" hasCustomPrompt="1"/>
          </p:nvPr>
        </p:nvSpPr>
        <p:spPr>
          <a:xfrm>
            <a:off x="320400" y="4763874"/>
            <a:ext cx="3322636" cy="356390"/>
          </a:xfrm>
        </p:spPr>
        <p:txBody>
          <a:bodyPr/>
          <a:lstStyle>
            <a:lvl1pPr>
              <a:lnSpc>
                <a:spcPct val="100000"/>
              </a:lnSpc>
              <a:defRPr sz="1200" b="0" i="0">
                <a:solidFill>
                  <a:srgbClr val="011E41"/>
                </a:solidFill>
                <a:latin typeface="Arial" panose="020B0604020202020204" pitchFamily="34" charset="0"/>
                <a:cs typeface="Arial" panose="020B0604020202020204" pitchFamily="34" charset="0"/>
              </a:defRPr>
            </a:lvl1pPr>
          </a:lstStyle>
          <a:p>
            <a:pPr lvl="0"/>
            <a:r>
              <a:rPr lang="en-US" dirty="0"/>
              <a:t>Role                                                                Firm name</a:t>
            </a:r>
            <a:endParaRPr lang="en-GB" dirty="0"/>
          </a:p>
        </p:txBody>
      </p:sp>
      <p:sp>
        <p:nvSpPr>
          <p:cNvPr id="19" name="Picture Placeholder 2">
            <a:extLst>
              <a:ext uri="{FF2B5EF4-FFF2-40B4-BE49-F238E27FC236}">
                <a16:creationId xmlns:a16="http://schemas.microsoft.com/office/drawing/2014/main" id="{91B62B75-D206-D842-BB61-424CF49CA9CB}"/>
              </a:ext>
            </a:extLst>
          </p:cNvPr>
          <p:cNvSpPr>
            <a:spLocks noGrp="1"/>
          </p:cNvSpPr>
          <p:nvPr>
            <p:ph type="pic" sz="quarter" idx="24" hasCustomPrompt="1"/>
          </p:nvPr>
        </p:nvSpPr>
        <p:spPr>
          <a:xfrm>
            <a:off x="7314027" y="1120301"/>
            <a:ext cx="4562061" cy="5299363"/>
          </a:xfrm>
          <a:prstGeom prst="rect">
            <a:avLst/>
          </a:prstGeom>
          <a:noFill/>
          <a:ln>
            <a:noFill/>
          </a:ln>
        </p:spPr>
        <p:txBody>
          <a:bodyPr>
            <a:noAutofit/>
          </a:bodyPr>
          <a:lstStyle>
            <a:lvl1pPr marL="0" indent="0" algn="ctr">
              <a:lnSpc>
                <a:spcPts val="33000"/>
              </a:lnSpc>
              <a:spcBef>
                <a:spcPts val="0"/>
              </a:spcBef>
              <a:buFontTx/>
              <a:buNone/>
              <a:defRPr sz="1200">
                <a:solidFill>
                  <a:schemeClr val="tx2"/>
                </a:solidFill>
              </a:defRPr>
            </a:lvl1pPr>
          </a:lstStyle>
          <a:p>
            <a:r>
              <a:rPr lang="en-US" dirty="0"/>
              <a:t>Click icon to insert image</a:t>
            </a:r>
          </a:p>
        </p:txBody>
      </p:sp>
    </p:spTree>
    <p:extLst>
      <p:ext uri="{BB962C8B-B14F-4D97-AF65-F5344CB8AC3E}">
        <p14:creationId xmlns:p14="http://schemas.microsoft.com/office/powerpoint/2010/main" val="281573676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istics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statistics slide</a:t>
            </a:r>
            <a:endParaRPr lang="en-GB" dirty="0"/>
          </a:p>
        </p:txBody>
      </p:sp>
      <p:sp>
        <p:nvSpPr>
          <p:cNvPr id="10" name="Text Placeholder 3">
            <a:extLst>
              <a:ext uri="{FF2B5EF4-FFF2-40B4-BE49-F238E27FC236}">
                <a16:creationId xmlns:a16="http://schemas.microsoft.com/office/drawing/2014/main" id="{D37DE943-DAA5-A74D-A51A-991D7FBCA8D3}"/>
              </a:ext>
            </a:extLst>
          </p:cNvPr>
          <p:cNvSpPr>
            <a:spLocks noGrp="1"/>
          </p:cNvSpPr>
          <p:nvPr>
            <p:ph type="body" sz="quarter" idx="15" hasCustomPrompt="1"/>
          </p:nvPr>
        </p:nvSpPr>
        <p:spPr>
          <a:xfrm>
            <a:off x="709976" y="4285581"/>
            <a:ext cx="2174699" cy="1680244"/>
          </a:xfrm>
        </p:spPr>
        <p:txBody>
          <a:bodyPr/>
          <a:lstStyle>
            <a:lvl1pPr algn="l">
              <a:buClr>
                <a:schemeClr val="tx1"/>
              </a:buClr>
              <a:defRPr sz="14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15" name="Text Placeholder 15">
            <a:extLst>
              <a:ext uri="{FF2B5EF4-FFF2-40B4-BE49-F238E27FC236}">
                <a16:creationId xmlns:a16="http://schemas.microsoft.com/office/drawing/2014/main" id="{13AEE964-9444-0745-B4C8-8253BBB01B58}"/>
              </a:ext>
            </a:extLst>
          </p:cNvPr>
          <p:cNvSpPr>
            <a:spLocks noGrp="1"/>
          </p:cNvSpPr>
          <p:nvPr>
            <p:ph type="body" sz="quarter" idx="19" hasCustomPrompt="1"/>
          </p:nvPr>
        </p:nvSpPr>
        <p:spPr>
          <a:xfrm>
            <a:off x="709975" y="3893178"/>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1</a:t>
            </a:r>
          </a:p>
        </p:txBody>
      </p:sp>
      <p:sp>
        <p:nvSpPr>
          <p:cNvPr id="20" name="Text Placeholder 3">
            <a:extLst>
              <a:ext uri="{FF2B5EF4-FFF2-40B4-BE49-F238E27FC236}">
                <a16:creationId xmlns:a16="http://schemas.microsoft.com/office/drawing/2014/main" id="{2DAA1786-A94A-B140-A083-8565C574790D}"/>
              </a:ext>
            </a:extLst>
          </p:cNvPr>
          <p:cNvSpPr>
            <a:spLocks noGrp="1"/>
          </p:cNvSpPr>
          <p:nvPr>
            <p:ph type="body" sz="quarter" idx="21" hasCustomPrompt="1"/>
          </p:nvPr>
        </p:nvSpPr>
        <p:spPr>
          <a:xfrm>
            <a:off x="3560279" y="4285581"/>
            <a:ext cx="2174699" cy="1680244"/>
          </a:xfrm>
        </p:spPr>
        <p:txBody>
          <a:bodyPr/>
          <a:lstStyle>
            <a:lvl1pPr algn="l">
              <a:buClr>
                <a:schemeClr val="tx1"/>
              </a:buClr>
              <a:defRPr sz="14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1" name="Text Placeholder 15">
            <a:extLst>
              <a:ext uri="{FF2B5EF4-FFF2-40B4-BE49-F238E27FC236}">
                <a16:creationId xmlns:a16="http://schemas.microsoft.com/office/drawing/2014/main" id="{0C8DE2E7-71B6-CB49-9073-718257E99924}"/>
              </a:ext>
            </a:extLst>
          </p:cNvPr>
          <p:cNvSpPr>
            <a:spLocks noGrp="1"/>
          </p:cNvSpPr>
          <p:nvPr>
            <p:ph type="body" sz="quarter" idx="22" hasCustomPrompt="1"/>
          </p:nvPr>
        </p:nvSpPr>
        <p:spPr>
          <a:xfrm>
            <a:off x="3560278" y="3893178"/>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2</a:t>
            </a:r>
          </a:p>
        </p:txBody>
      </p:sp>
      <p:sp>
        <p:nvSpPr>
          <p:cNvPr id="28" name="Text Placeholder 3">
            <a:extLst>
              <a:ext uri="{FF2B5EF4-FFF2-40B4-BE49-F238E27FC236}">
                <a16:creationId xmlns:a16="http://schemas.microsoft.com/office/drawing/2014/main" id="{F307A001-C660-F14B-8ADA-3CEB49D24824}"/>
              </a:ext>
            </a:extLst>
          </p:cNvPr>
          <p:cNvSpPr>
            <a:spLocks noGrp="1"/>
          </p:cNvSpPr>
          <p:nvPr>
            <p:ph type="body" sz="quarter" idx="24" hasCustomPrompt="1"/>
          </p:nvPr>
        </p:nvSpPr>
        <p:spPr>
          <a:xfrm>
            <a:off x="6449948" y="4274430"/>
            <a:ext cx="2174699" cy="1680244"/>
          </a:xfrm>
        </p:spPr>
        <p:txBody>
          <a:bodyPr/>
          <a:lstStyle>
            <a:lvl1pPr algn="l">
              <a:buClr>
                <a:schemeClr val="tx1"/>
              </a:buClr>
              <a:defRPr sz="14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9" name="Text Placeholder 15">
            <a:extLst>
              <a:ext uri="{FF2B5EF4-FFF2-40B4-BE49-F238E27FC236}">
                <a16:creationId xmlns:a16="http://schemas.microsoft.com/office/drawing/2014/main" id="{0E513A31-4C02-9F49-81C2-5A36E4330200}"/>
              </a:ext>
            </a:extLst>
          </p:cNvPr>
          <p:cNvSpPr>
            <a:spLocks noGrp="1"/>
          </p:cNvSpPr>
          <p:nvPr>
            <p:ph type="body" sz="quarter" idx="25" hasCustomPrompt="1"/>
          </p:nvPr>
        </p:nvSpPr>
        <p:spPr>
          <a:xfrm>
            <a:off x="6449947" y="3882027"/>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3</a:t>
            </a:r>
          </a:p>
        </p:txBody>
      </p:sp>
      <p:sp>
        <p:nvSpPr>
          <p:cNvPr id="31" name="Text Placeholder 3">
            <a:extLst>
              <a:ext uri="{FF2B5EF4-FFF2-40B4-BE49-F238E27FC236}">
                <a16:creationId xmlns:a16="http://schemas.microsoft.com/office/drawing/2014/main" id="{F38DDBA9-4234-6743-8322-9BB0D018D4CB}"/>
              </a:ext>
            </a:extLst>
          </p:cNvPr>
          <p:cNvSpPr>
            <a:spLocks noGrp="1"/>
          </p:cNvSpPr>
          <p:nvPr>
            <p:ph type="body" sz="quarter" idx="27" hasCustomPrompt="1"/>
          </p:nvPr>
        </p:nvSpPr>
        <p:spPr>
          <a:xfrm>
            <a:off x="9277948" y="4274430"/>
            <a:ext cx="2174699" cy="1680244"/>
          </a:xfrm>
        </p:spPr>
        <p:txBody>
          <a:bodyPr/>
          <a:lstStyle>
            <a:lvl1pPr algn="l">
              <a:buClr>
                <a:schemeClr val="tx1"/>
              </a:buClr>
              <a:defRPr sz="14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32" name="Text Placeholder 15">
            <a:extLst>
              <a:ext uri="{FF2B5EF4-FFF2-40B4-BE49-F238E27FC236}">
                <a16:creationId xmlns:a16="http://schemas.microsoft.com/office/drawing/2014/main" id="{8C3662E7-EAAA-0548-AD40-751E3D3FEEC4}"/>
              </a:ext>
            </a:extLst>
          </p:cNvPr>
          <p:cNvSpPr>
            <a:spLocks noGrp="1"/>
          </p:cNvSpPr>
          <p:nvPr>
            <p:ph type="body" sz="quarter" idx="28" hasCustomPrompt="1"/>
          </p:nvPr>
        </p:nvSpPr>
        <p:spPr>
          <a:xfrm>
            <a:off x="9277947" y="3882027"/>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4</a:t>
            </a:r>
          </a:p>
        </p:txBody>
      </p:sp>
      <p:sp>
        <p:nvSpPr>
          <p:cNvPr id="18" name="Text Placeholder 15">
            <a:extLst>
              <a:ext uri="{FF2B5EF4-FFF2-40B4-BE49-F238E27FC236}">
                <a16:creationId xmlns:a16="http://schemas.microsoft.com/office/drawing/2014/main" id="{21CC94F3-6568-AD45-9F9C-D41BBFEE9A96}"/>
              </a:ext>
            </a:extLst>
          </p:cNvPr>
          <p:cNvSpPr>
            <a:spLocks noGrp="1"/>
          </p:cNvSpPr>
          <p:nvPr>
            <p:ph type="body" sz="quarter" idx="20" hasCustomPrompt="1"/>
          </p:nvPr>
        </p:nvSpPr>
        <p:spPr>
          <a:xfrm>
            <a:off x="1097428" y="2392465"/>
            <a:ext cx="1292087" cy="366311"/>
          </a:xfrm>
        </p:spPr>
        <p:txBody>
          <a:bodyPr/>
          <a:lstStyle>
            <a:lvl1pPr marL="0" indent="0" algn="ctr">
              <a:lnSpc>
                <a:spcPts val="3500"/>
              </a:lnSpc>
              <a:spcBef>
                <a:spcPts val="0"/>
              </a:spcBef>
              <a:buNone/>
              <a:defRPr sz="30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80%</a:t>
            </a:r>
          </a:p>
        </p:txBody>
      </p:sp>
      <p:sp>
        <p:nvSpPr>
          <p:cNvPr id="19" name="Text Placeholder 15">
            <a:extLst>
              <a:ext uri="{FF2B5EF4-FFF2-40B4-BE49-F238E27FC236}">
                <a16:creationId xmlns:a16="http://schemas.microsoft.com/office/drawing/2014/main" id="{4A68EA9C-36E9-614F-B14A-81ECE0538B45}"/>
              </a:ext>
            </a:extLst>
          </p:cNvPr>
          <p:cNvSpPr>
            <a:spLocks noGrp="1"/>
          </p:cNvSpPr>
          <p:nvPr>
            <p:ph type="body" sz="quarter" idx="23" hasCustomPrompt="1"/>
          </p:nvPr>
        </p:nvSpPr>
        <p:spPr>
          <a:xfrm>
            <a:off x="3947731" y="2392465"/>
            <a:ext cx="1292087" cy="366311"/>
          </a:xfrm>
        </p:spPr>
        <p:txBody>
          <a:bodyPr/>
          <a:lstStyle>
            <a:lvl1pPr marL="0" indent="0" algn="ctr">
              <a:lnSpc>
                <a:spcPts val="3500"/>
              </a:lnSpc>
              <a:spcBef>
                <a:spcPts val="0"/>
              </a:spcBef>
              <a:buNone/>
              <a:defRPr sz="30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50%</a:t>
            </a:r>
          </a:p>
        </p:txBody>
      </p:sp>
      <p:sp>
        <p:nvSpPr>
          <p:cNvPr id="23" name="Text Placeholder 15">
            <a:extLst>
              <a:ext uri="{FF2B5EF4-FFF2-40B4-BE49-F238E27FC236}">
                <a16:creationId xmlns:a16="http://schemas.microsoft.com/office/drawing/2014/main" id="{94EEC3E7-0C30-D44F-89B7-3376A5EA2D1E}"/>
              </a:ext>
            </a:extLst>
          </p:cNvPr>
          <p:cNvSpPr>
            <a:spLocks noGrp="1"/>
          </p:cNvSpPr>
          <p:nvPr>
            <p:ph type="body" sz="quarter" idx="26" hasCustomPrompt="1"/>
          </p:nvPr>
        </p:nvSpPr>
        <p:spPr>
          <a:xfrm>
            <a:off x="6837400" y="2381314"/>
            <a:ext cx="1292087" cy="366311"/>
          </a:xfrm>
        </p:spPr>
        <p:txBody>
          <a:bodyPr/>
          <a:lstStyle>
            <a:lvl1pPr marL="0" indent="0" algn="ctr">
              <a:lnSpc>
                <a:spcPts val="3500"/>
              </a:lnSpc>
              <a:spcBef>
                <a:spcPts val="0"/>
              </a:spcBef>
              <a:buNone/>
              <a:defRPr sz="30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75%</a:t>
            </a:r>
          </a:p>
        </p:txBody>
      </p:sp>
      <p:sp>
        <p:nvSpPr>
          <p:cNvPr id="24" name="Text Placeholder 15">
            <a:extLst>
              <a:ext uri="{FF2B5EF4-FFF2-40B4-BE49-F238E27FC236}">
                <a16:creationId xmlns:a16="http://schemas.microsoft.com/office/drawing/2014/main" id="{74A0A49E-6D8E-D240-A68F-51854E108DDC}"/>
              </a:ext>
            </a:extLst>
          </p:cNvPr>
          <p:cNvSpPr>
            <a:spLocks noGrp="1"/>
          </p:cNvSpPr>
          <p:nvPr>
            <p:ph type="body" sz="quarter" idx="29" hasCustomPrompt="1"/>
          </p:nvPr>
        </p:nvSpPr>
        <p:spPr>
          <a:xfrm>
            <a:off x="9665400" y="2381314"/>
            <a:ext cx="1292087" cy="366311"/>
          </a:xfrm>
        </p:spPr>
        <p:txBody>
          <a:bodyPr/>
          <a:lstStyle>
            <a:lvl1pPr marL="0" indent="0" algn="ctr">
              <a:lnSpc>
                <a:spcPts val="3500"/>
              </a:lnSpc>
              <a:spcBef>
                <a:spcPts val="0"/>
              </a:spcBef>
              <a:buNone/>
              <a:defRPr sz="30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25%</a:t>
            </a:r>
          </a:p>
        </p:txBody>
      </p:sp>
      <p:sp>
        <p:nvSpPr>
          <p:cNvPr id="22" name="Text Placeholder 15">
            <a:extLst>
              <a:ext uri="{FF2B5EF4-FFF2-40B4-BE49-F238E27FC236}">
                <a16:creationId xmlns:a16="http://schemas.microsoft.com/office/drawing/2014/main" id="{28540047-33E6-B448-A420-4947204FBE61}"/>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1786913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istics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statistics slide</a:t>
            </a:r>
            <a:endParaRPr lang="en-GB" dirty="0"/>
          </a:p>
        </p:txBody>
      </p:sp>
      <p:sp>
        <p:nvSpPr>
          <p:cNvPr id="40" name="Text Placeholder 15">
            <a:extLst>
              <a:ext uri="{FF2B5EF4-FFF2-40B4-BE49-F238E27FC236}">
                <a16:creationId xmlns:a16="http://schemas.microsoft.com/office/drawing/2014/main" id="{DFDCE9EA-6E1B-7F4F-9F07-2763754AB0F5}"/>
              </a:ext>
            </a:extLst>
          </p:cNvPr>
          <p:cNvSpPr>
            <a:spLocks noGrp="1"/>
          </p:cNvSpPr>
          <p:nvPr>
            <p:ph type="body" sz="quarter" idx="19" hasCustomPrompt="1"/>
          </p:nvPr>
        </p:nvSpPr>
        <p:spPr>
          <a:xfrm>
            <a:off x="709975" y="3893178"/>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1</a:t>
            </a:r>
          </a:p>
        </p:txBody>
      </p:sp>
      <p:sp>
        <p:nvSpPr>
          <p:cNvPr id="43" name="Text Placeholder 15">
            <a:extLst>
              <a:ext uri="{FF2B5EF4-FFF2-40B4-BE49-F238E27FC236}">
                <a16:creationId xmlns:a16="http://schemas.microsoft.com/office/drawing/2014/main" id="{17A313A0-0750-6742-9371-F0213FAF906E}"/>
              </a:ext>
            </a:extLst>
          </p:cNvPr>
          <p:cNvSpPr>
            <a:spLocks noGrp="1"/>
          </p:cNvSpPr>
          <p:nvPr>
            <p:ph type="body" sz="quarter" idx="22" hasCustomPrompt="1"/>
          </p:nvPr>
        </p:nvSpPr>
        <p:spPr>
          <a:xfrm>
            <a:off x="3560278" y="3893178"/>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2</a:t>
            </a:r>
          </a:p>
        </p:txBody>
      </p:sp>
      <p:sp>
        <p:nvSpPr>
          <p:cNvPr id="46" name="Text Placeholder 15">
            <a:extLst>
              <a:ext uri="{FF2B5EF4-FFF2-40B4-BE49-F238E27FC236}">
                <a16:creationId xmlns:a16="http://schemas.microsoft.com/office/drawing/2014/main" id="{7D1E7CB1-D7BC-094C-B61A-EF5D4DB799A8}"/>
              </a:ext>
            </a:extLst>
          </p:cNvPr>
          <p:cNvSpPr>
            <a:spLocks noGrp="1"/>
          </p:cNvSpPr>
          <p:nvPr>
            <p:ph type="body" sz="quarter" idx="25" hasCustomPrompt="1"/>
          </p:nvPr>
        </p:nvSpPr>
        <p:spPr>
          <a:xfrm>
            <a:off x="6449947" y="3882027"/>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3</a:t>
            </a:r>
          </a:p>
        </p:txBody>
      </p:sp>
      <p:sp>
        <p:nvSpPr>
          <p:cNvPr id="49" name="Text Placeholder 15">
            <a:extLst>
              <a:ext uri="{FF2B5EF4-FFF2-40B4-BE49-F238E27FC236}">
                <a16:creationId xmlns:a16="http://schemas.microsoft.com/office/drawing/2014/main" id="{E5E253F1-1760-934F-930C-5DBD31F3A726}"/>
              </a:ext>
            </a:extLst>
          </p:cNvPr>
          <p:cNvSpPr>
            <a:spLocks noGrp="1"/>
          </p:cNvSpPr>
          <p:nvPr>
            <p:ph type="body" sz="quarter" idx="28" hasCustomPrompt="1"/>
          </p:nvPr>
        </p:nvSpPr>
        <p:spPr>
          <a:xfrm>
            <a:off x="9277947" y="3882027"/>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Range 4</a:t>
            </a:r>
          </a:p>
        </p:txBody>
      </p:sp>
      <p:sp>
        <p:nvSpPr>
          <p:cNvPr id="18" name="Text Placeholder 15">
            <a:extLst>
              <a:ext uri="{FF2B5EF4-FFF2-40B4-BE49-F238E27FC236}">
                <a16:creationId xmlns:a16="http://schemas.microsoft.com/office/drawing/2014/main" id="{15065D80-8FC3-8348-B630-410DD2D1A741}"/>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23" name="Text Placeholder 15">
            <a:extLst>
              <a:ext uri="{FF2B5EF4-FFF2-40B4-BE49-F238E27FC236}">
                <a16:creationId xmlns:a16="http://schemas.microsoft.com/office/drawing/2014/main" id="{481EA679-27E1-9449-9D2D-06B988D2A404}"/>
              </a:ext>
            </a:extLst>
          </p:cNvPr>
          <p:cNvSpPr>
            <a:spLocks noGrp="1"/>
          </p:cNvSpPr>
          <p:nvPr>
            <p:ph type="body" sz="quarter" idx="20" hasCustomPrompt="1"/>
          </p:nvPr>
        </p:nvSpPr>
        <p:spPr>
          <a:xfrm>
            <a:off x="1097428" y="2392465"/>
            <a:ext cx="1292087" cy="366311"/>
          </a:xfrm>
        </p:spPr>
        <p:txBody>
          <a:bodyPr/>
          <a:lstStyle>
            <a:lvl1pPr marL="0" indent="0" algn="ctr">
              <a:lnSpc>
                <a:spcPts val="3500"/>
              </a:lnSpc>
              <a:spcBef>
                <a:spcPts val="0"/>
              </a:spcBef>
              <a:buNone/>
              <a:defRPr sz="3000" b="1"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80%</a:t>
            </a:r>
          </a:p>
        </p:txBody>
      </p:sp>
      <p:sp>
        <p:nvSpPr>
          <p:cNvPr id="24" name="Text Placeholder 15">
            <a:extLst>
              <a:ext uri="{FF2B5EF4-FFF2-40B4-BE49-F238E27FC236}">
                <a16:creationId xmlns:a16="http://schemas.microsoft.com/office/drawing/2014/main" id="{06D9575F-99AB-894F-AE58-F6FFB2E7EA8D}"/>
              </a:ext>
            </a:extLst>
          </p:cNvPr>
          <p:cNvSpPr>
            <a:spLocks noGrp="1"/>
          </p:cNvSpPr>
          <p:nvPr>
            <p:ph type="body" sz="quarter" idx="23" hasCustomPrompt="1"/>
          </p:nvPr>
        </p:nvSpPr>
        <p:spPr>
          <a:xfrm>
            <a:off x="3947731" y="2392465"/>
            <a:ext cx="1292087" cy="366311"/>
          </a:xfrm>
        </p:spPr>
        <p:txBody>
          <a:bodyPr/>
          <a:lstStyle>
            <a:lvl1pPr marL="0" indent="0" algn="ctr">
              <a:lnSpc>
                <a:spcPts val="3500"/>
              </a:lnSpc>
              <a:spcBef>
                <a:spcPts val="0"/>
              </a:spcBef>
              <a:buNone/>
              <a:defRPr sz="3000" b="1"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50%</a:t>
            </a:r>
          </a:p>
        </p:txBody>
      </p:sp>
      <p:sp>
        <p:nvSpPr>
          <p:cNvPr id="25" name="Text Placeholder 15">
            <a:extLst>
              <a:ext uri="{FF2B5EF4-FFF2-40B4-BE49-F238E27FC236}">
                <a16:creationId xmlns:a16="http://schemas.microsoft.com/office/drawing/2014/main" id="{0B329965-6FBC-8047-A82F-C454FC4FAB55}"/>
              </a:ext>
            </a:extLst>
          </p:cNvPr>
          <p:cNvSpPr>
            <a:spLocks noGrp="1"/>
          </p:cNvSpPr>
          <p:nvPr>
            <p:ph type="body" sz="quarter" idx="26" hasCustomPrompt="1"/>
          </p:nvPr>
        </p:nvSpPr>
        <p:spPr>
          <a:xfrm>
            <a:off x="6837400" y="2381314"/>
            <a:ext cx="1292087" cy="366311"/>
          </a:xfrm>
        </p:spPr>
        <p:txBody>
          <a:bodyPr/>
          <a:lstStyle>
            <a:lvl1pPr marL="0" indent="0" algn="ctr">
              <a:lnSpc>
                <a:spcPts val="3500"/>
              </a:lnSpc>
              <a:spcBef>
                <a:spcPts val="0"/>
              </a:spcBef>
              <a:buNone/>
              <a:defRPr sz="3000" b="1"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75%</a:t>
            </a:r>
          </a:p>
        </p:txBody>
      </p:sp>
      <p:sp>
        <p:nvSpPr>
          <p:cNvPr id="26" name="Text Placeholder 15">
            <a:extLst>
              <a:ext uri="{FF2B5EF4-FFF2-40B4-BE49-F238E27FC236}">
                <a16:creationId xmlns:a16="http://schemas.microsoft.com/office/drawing/2014/main" id="{7EA01B76-4D65-5A4A-B9A9-0BEBF0F42999}"/>
              </a:ext>
            </a:extLst>
          </p:cNvPr>
          <p:cNvSpPr>
            <a:spLocks noGrp="1"/>
          </p:cNvSpPr>
          <p:nvPr>
            <p:ph type="body" sz="quarter" idx="29" hasCustomPrompt="1"/>
          </p:nvPr>
        </p:nvSpPr>
        <p:spPr>
          <a:xfrm>
            <a:off x="9665400" y="2381314"/>
            <a:ext cx="1292087" cy="366311"/>
          </a:xfrm>
        </p:spPr>
        <p:txBody>
          <a:bodyPr/>
          <a:lstStyle>
            <a:lvl1pPr marL="0" indent="0" algn="ctr">
              <a:lnSpc>
                <a:spcPts val="3500"/>
              </a:lnSpc>
              <a:spcBef>
                <a:spcPts val="0"/>
              </a:spcBef>
              <a:buNone/>
              <a:defRPr sz="3000" b="1"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25%</a:t>
            </a:r>
          </a:p>
        </p:txBody>
      </p:sp>
      <p:sp>
        <p:nvSpPr>
          <p:cNvPr id="19" name="Text Placeholder 3">
            <a:extLst>
              <a:ext uri="{FF2B5EF4-FFF2-40B4-BE49-F238E27FC236}">
                <a16:creationId xmlns:a16="http://schemas.microsoft.com/office/drawing/2014/main" id="{20443C50-340F-1F4B-BD62-6C597B6B8B86}"/>
              </a:ext>
            </a:extLst>
          </p:cNvPr>
          <p:cNvSpPr>
            <a:spLocks noGrp="1"/>
          </p:cNvSpPr>
          <p:nvPr>
            <p:ph type="body" sz="quarter" idx="15" hasCustomPrompt="1"/>
          </p:nvPr>
        </p:nvSpPr>
        <p:spPr>
          <a:xfrm>
            <a:off x="709976" y="4285581"/>
            <a:ext cx="2174699" cy="1680244"/>
          </a:xfrm>
        </p:spPr>
        <p:txBody>
          <a:bodyPr/>
          <a:lstStyle>
            <a:lvl1pPr algn="l">
              <a:buClr>
                <a:schemeClr val="tx1"/>
              </a:buClr>
              <a:defRPr sz="14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0" name="Text Placeholder 3">
            <a:extLst>
              <a:ext uri="{FF2B5EF4-FFF2-40B4-BE49-F238E27FC236}">
                <a16:creationId xmlns:a16="http://schemas.microsoft.com/office/drawing/2014/main" id="{D92F1460-27C6-EB44-AB1E-F150F3F74167}"/>
              </a:ext>
            </a:extLst>
          </p:cNvPr>
          <p:cNvSpPr>
            <a:spLocks noGrp="1"/>
          </p:cNvSpPr>
          <p:nvPr>
            <p:ph type="body" sz="quarter" idx="21" hasCustomPrompt="1"/>
          </p:nvPr>
        </p:nvSpPr>
        <p:spPr>
          <a:xfrm>
            <a:off x="3560279" y="4285581"/>
            <a:ext cx="2174699" cy="1680244"/>
          </a:xfrm>
        </p:spPr>
        <p:txBody>
          <a:bodyPr/>
          <a:lstStyle>
            <a:lvl1pPr algn="l">
              <a:buClr>
                <a:schemeClr val="tx1"/>
              </a:buClr>
              <a:defRPr sz="14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1" name="Text Placeholder 3">
            <a:extLst>
              <a:ext uri="{FF2B5EF4-FFF2-40B4-BE49-F238E27FC236}">
                <a16:creationId xmlns:a16="http://schemas.microsoft.com/office/drawing/2014/main" id="{0834656F-C030-CB46-9E79-650646223B1A}"/>
              </a:ext>
            </a:extLst>
          </p:cNvPr>
          <p:cNvSpPr>
            <a:spLocks noGrp="1"/>
          </p:cNvSpPr>
          <p:nvPr>
            <p:ph type="body" sz="quarter" idx="24" hasCustomPrompt="1"/>
          </p:nvPr>
        </p:nvSpPr>
        <p:spPr>
          <a:xfrm>
            <a:off x="6449948" y="4274430"/>
            <a:ext cx="2174699" cy="1680244"/>
          </a:xfrm>
        </p:spPr>
        <p:txBody>
          <a:bodyPr/>
          <a:lstStyle>
            <a:lvl1pPr algn="l">
              <a:buClr>
                <a:schemeClr val="tx1"/>
              </a:buClr>
              <a:defRPr sz="14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2" name="Text Placeholder 3">
            <a:extLst>
              <a:ext uri="{FF2B5EF4-FFF2-40B4-BE49-F238E27FC236}">
                <a16:creationId xmlns:a16="http://schemas.microsoft.com/office/drawing/2014/main" id="{C3A7ADDA-5C7C-1A4C-A134-37AD0498BC16}"/>
              </a:ext>
            </a:extLst>
          </p:cNvPr>
          <p:cNvSpPr>
            <a:spLocks noGrp="1"/>
          </p:cNvSpPr>
          <p:nvPr>
            <p:ph type="body" sz="quarter" idx="27" hasCustomPrompt="1"/>
          </p:nvPr>
        </p:nvSpPr>
        <p:spPr>
          <a:xfrm>
            <a:off x="9277948" y="4274430"/>
            <a:ext cx="2174699" cy="1680244"/>
          </a:xfrm>
        </p:spPr>
        <p:txBody>
          <a:bodyPr/>
          <a:lstStyle>
            <a:lvl1pPr algn="l">
              <a:buClr>
                <a:schemeClr val="tx1"/>
              </a:buClr>
              <a:defRPr sz="14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Tree>
    <p:extLst>
      <p:ext uri="{BB962C8B-B14F-4D97-AF65-F5344CB8AC3E}">
        <p14:creationId xmlns:p14="http://schemas.microsoft.com/office/powerpoint/2010/main" val="2175092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eps Slide 01 – Light">
    <p:bg>
      <p:bgPr>
        <a:solidFill>
          <a:srgbClr val="FFFFFF"/>
        </a:solidFill>
        <a:effectLst/>
      </p:bgPr>
    </p:bg>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3E595F19-5413-B845-A81F-167CA7A99B39}"/>
              </a:ext>
            </a:extLst>
          </p:cNvPr>
          <p:cNvSpPr/>
          <p:nvPr userDrawn="1"/>
        </p:nvSpPr>
        <p:spPr>
          <a:xfrm>
            <a:off x="9800574" y="1989691"/>
            <a:ext cx="1087485" cy="10874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a:extLst>
              <a:ext uri="{FF2B5EF4-FFF2-40B4-BE49-F238E27FC236}">
                <a16:creationId xmlns:a16="http://schemas.microsoft.com/office/drawing/2014/main" id="{4D625AD2-4D8D-094B-A6D5-F6FF4AABCED7}"/>
              </a:ext>
            </a:extLst>
          </p:cNvPr>
          <p:cNvSpPr/>
          <p:nvPr userDrawn="1"/>
        </p:nvSpPr>
        <p:spPr>
          <a:xfrm>
            <a:off x="6993815" y="1990800"/>
            <a:ext cx="1087485" cy="1087485"/>
          </a:xfrm>
          <a:prstGeom prst="ellipse">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Oval 26">
            <a:extLst>
              <a:ext uri="{FF2B5EF4-FFF2-40B4-BE49-F238E27FC236}">
                <a16:creationId xmlns:a16="http://schemas.microsoft.com/office/drawing/2014/main" id="{7D4602EE-CFE4-474B-9C2C-9F21F1AD4679}"/>
              </a:ext>
            </a:extLst>
          </p:cNvPr>
          <p:cNvSpPr/>
          <p:nvPr userDrawn="1"/>
        </p:nvSpPr>
        <p:spPr>
          <a:xfrm>
            <a:off x="4098159" y="1990800"/>
            <a:ext cx="1087485" cy="10874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CE35E94-B86C-F54B-9037-B21F82D63281}"/>
              </a:ext>
            </a:extLst>
          </p:cNvPr>
          <p:cNvSpPr/>
          <p:nvPr userDrawn="1"/>
        </p:nvSpPr>
        <p:spPr>
          <a:xfrm>
            <a:off x="1224945" y="1990800"/>
            <a:ext cx="1087485" cy="1087485"/>
          </a:xfrm>
          <a:prstGeom prst="ellipse">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steps slide</a:t>
            </a:r>
            <a:endParaRPr lang="en-GB" dirty="0"/>
          </a:p>
        </p:txBody>
      </p:sp>
      <p:sp>
        <p:nvSpPr>
          <p:cNvPr id="10" name="Text Placeholder 3">
            <a:extLst>
              <a:ext uri="{FF2B5EF4-FFF2-40B4-BE49-F238E27FC236}">
                <a16:creationId xmlns:a16="http://schemas.microsoft.com/office/drawing/2014/main" id="{D37DE943-DAA5-A74D-A51A-991D7FBCA8D3}"/>
              </a:ext>
            </a:extLst>
          </p:cNvPr>
          <p:cNvSpPr>
            <a:spLocks noGrp="1"/>
          </p:cNvSpPr>
          <p:nvPr>
            <p:ph type="body" sz="quarter" idx="15" hasCustomPrompt="1"/>
          </p:nvPr>
        </p:nvSpPr>
        <p:spPr>
          <a:xfrm>
            <a:off x="709976" y="3865838"/>
            <a:ext cx="2174699" cy="2111137"/>
          </a:xfrm>
        </p:spPr>
        <p:txBody>
          <a:bodyPr/>
          <a:lstStyle>
            <a:lvl1pPr algn="l">
              <a:buClr>
                <a:schemeClr val="tx1"/>
              </a:buClr>
              <a:defRPr sz="1400">
                <a:solidFill>
                  <a:srgbClr val="4F4F4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15" name="Text Placeholder 15">
            <a:extLst>
              <a:ext uri="{FF2B5EF4-FFF2-40B4-BE49-F238E27FC236}">
                <a16:creationId xmlns:a16="http://schemas.microsoft.com/office/drawing/2014/main" id="{13AEE964-9444-0745-B4C8-8253BBB01B58}"/>
              </a:ext>
            </a:extLst>
          </p:cNvPr>
          <p:cNvSpPr>
            <a:spLocks noGrp="1"/>
          </p:cNvSpPr>
          <p:nvPr>
            <p:ph type="body" sz="quarter" idx="19" hasCustomPrompt="1"/>
          </p:nvPr>
        </p:nvSpPr>
        <p:spPr>
          <a:xfrm>
            <a:off x="709975" y="3473436"/>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0" name="Text Placeholder 3">
            <a:extLst>
              <a:ext uri="{FF2B5EF4-FFF2-40B4-BE49-F238E27FC236}">
                <a16:creationId xmlns:a16="http://schemas.microsoft.com/office/drawing/2014/main" id="{2DAA1786-A94A-B140-A083-8565C574790D}"/>
              </a:ext>
            </a:extLst>
          </p:cNvPr>
          <p:cNvSpPr>
            <a:spLocks noGrp="1"/>
          </p:cNvSpPr>
          <p:nvPr>
            <p:ph type="body" sz="quarter" idx="21" hasCustomPrompt="1"/>
          </p:nvPr>
        </p:nvSpPr>
        <p:spPr>
          <a:xfrm>
            <a:off x="3560279" y="3865838"/>
            <a:ext cx="2174699" cy="2111137"/>
          </a:xfrm>
        </p:spPr>
        <p:txBody>
          <a:bodyPr/>
          <a:lstStyle>
            <a:lvl1pPr algn="l">
              <a:buClr>
                <a:schemeClr val="tx1"/>
              </a:buClr>
              <a:defRPr sz="1400">
                <a:solidFill>
                  <a:srgbClr val="4F4F4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1" name="Text Placeholder 15">
            <a:extLst>
              <a:ext uri="{FF2B5EF4-FFF2-40B4-BE49-F238E27FC236}">
                <a16:creationId xmlns:a16="http://schemas.microsoft.com/office/drawing/2014/main" id="{0C8DE2E7-71B6-CB49-9073-718257E99924}"/>
              </a:ext>
            </a:extLst>
          </p:cNvPr>
          <p:cNvSpPr>
            <a:spLocks noGrp="1"/>
          </p:cNvSpPr>
          <p:nvPr>
            <p:ph type="body" sz="quarter" idx="22" hasCustomPrompt="1"/>
          </p:nvPr>
        </p:nvSpPr>
        <p:spPr>
          <a:xfrm>
            <a:off x="3560278" y="3473436"/>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8" name="Text Placeholder 3">
            <a:extLst>
              <a:ext uri="{FF2B5EF4-FFF2-40B4-BE49-F238E27FC236}">
                <a16:creationId xmlns:a16="http://schemas.microsoft.com/office/drawing/2014/main" id="{F307A001-C660-F14B-8ADA-3CEB49D24824}"/>
              </a:ext>
            </a:extLst>
          </p:cNvPr>
          <p:cNvSpPr>
            <a:spLocks noGrp="1"/>
          </p:cNvSpPr>
          <p:nvPr>
            <p:ph type="body" sz="quarter" idx="24" hasCustomPrompt="1"/>
          </p:nvPr>
        </p:nvSpPr>
        <p:spPr>
          <a:xfrm>
            <a:off x="6449948" y="3854687"/>
            <a:ext cx="2174699" cy="2111137"/>
          </a:xfrm>
        </p:spPr>
        <p:txBody>
          <a:bodyPr/>
          <a:lstStyle>
            <a:lvl1pPr algn="l">
              <a:buClr>
                <a:schemeClr val="tx1"/>
              </a:buClr>
              <a:defRPr sz="1400">
                <a:solidFill>
                  <a:srgbClr val="4F4F4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9" name="Text Placeholder 15">
            <a:extLst>
              <a:ext uri="{FF2B5EF4-FFF2-40B4-BE49-F238E27FC236}">
                <a16:creationId xmlns:a16="http://schemas.microsoft.com/office/drawing/2014/main" id="{0E513A31-4C02-9F49-81C2-5A36E4330200}"/>
              </a:ext>
            </a:extLst>
          </p:cNvPr>
          <p:cNvSpPr>
            <a:spLocks noGrp="1"/>
          </p:cNvSpPr>
          <p:nvPr>
            <p:ph type="body" sz="quarter" idx="25" hasCustomPrompt="1"/>
          </p:nvPr>
        </p:nvSpPr>
        <p:spPr>
          <a:xfrm>
            <a:off x="6449947" y="3462285"/>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31" name="Text Placeholder 3">
            <a:extLst>
              <a:ext uri="{FF2B5EF4-FFF2-40B4-BE49-F238E27FC236}">
                <a16:creationId xmlns:a16="http://schemas.microsoft.com/office/drawing/2014/main" id="{F38DDBA9-4234-6743-8322-9BB0D018D4CB}"/>
              </a:ext>
            </a:extLst>
          </p:cNvPr>
          <p:cNvSpPr>
            <a:spLocks noGrp="1"/>
          </p:cNvSpPr>
          <p:nvPr>
            <p:ph type="body" sz="quarter" idx="27" hasCustomPrompt="1"/>
          </p:nvPr>
        </p:nvSpPr>
        <p:spPr>
          <a:xfrm>
            <a:off x="9277948" y="3854687"/>
            <a:ext cx="2174699" cy="2111137"/>
          </a:xfrm>
        </p:spPr>
        <p:txBody>
          <a:bodyPr/>
          <a:lstStyle>
            <a:lvl1pPr algn="l">
              <a:buClr>
                <a:schemeClr val="tx1"/>
              </a:buClr>
              <a:defRPr sz="1400">
                <a:solidFill>
                  <a:srgbClr val="4F4F4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32" name="Text Placeholder 15">
            <a:extLst>
              <a:ext uri="{FF2B5EF4-FFF2-40B4-BE49-F238E27FC236}">
                <a16:creationId xmlns:a16="http://schemas.microsoft.com/office/drawing/2014/main" id="{8C3662E7-EAAA-0548-AD40-751E3D3FEEC4}"/>
              </a:ext>
            </a:extLst>
          </p:cNvPr>
          <p:cNvSpPr>
            <a:spLocks noGrp="1"/>
          </p:cNvSpPr>
          <p:nvPr>
            <p:ph type="body" sz="quarter" idx="28" hasCustomPrompt="1"/>
          </p:nvPr>
        </p:nvSpPr>
        <p:spPr>
          <a:xfrm>
            <a:off x="9277947" y="3462285"/>
            <a:ext cx="2174699" cy="260880"/>
          </a:xfrm>
        </p:spPr>
        <p:txBody>
          <a:bodyPr/>
          <a:lstStyle>
            <a:lvl1pPr marL="0" indent="0" algn="l">
              <a:lnSpc>
                <a:spcPts val="2500"/>
              </a:lnSpc>
              <a:spcBef>
                <a:spcPts val="0"/>
              </a:spcBef>
              <a:buNone/>
              <a:defRPr sz="2200" b="1"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3" name="Text Placeholder 15">
            <a:extLst>
              <a:ext uri="{FF2B5EF4-FFF2-40B4-BE49-F238E27FC236}">
                <a16:creationId xmlns:a16="http://schemas.microsoft.com/office/drawing/2014/main" id="{C3D4CC14-6F3D-7441-9D9F-3469D8015B8B}"/>
              </a:ext>
            </a:extLst>
          </p:cNvPr>
          <p:cNvSpPr>
            <a:spLocks noGrp="1"/>
          </p:cNvSpPr>
          <p:nvPr>
            <p:ph type="body" sz="quarter" idx="20" hasCustomPrompt="1"/>
          </p:nvPr>
        </p:nvSpPr>
        <p:spPr>
          <a:xfrm>
            <a:off x="1224945" y="2327310"/>
            <a:ext cx="1087485"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24" name="Text Placeholder 15">
            <a:extLst>
              <a:ext uri="{FF2B5EF4-FFF2-40B4-BE49-F238E27FC236}">
                <a16:creationId xmlns:a16="http://schemas.microsoft.com/office/drawing/2014/main" id="{E21B1F36-F561-1E43-908F-6BEBBA7F3AA1}"/>
              </a:ext>
            </a:extLst>
          </p:cNvPr>
          <p:cNvSpPr>
            <a:spLocks noGrp="1"/>
          </p:cNvSpPr>
          <p:nvPr>
            <p:ph type="body" sz="quarter" idx="23" hasCustomPrompt="1"/>
          </p:nvPr>
        </p:nvSpPr>
        <p:spPr>
          <a:xfrm>
            <a:off x="4098159" y="2327310"/>
            <a:ext cx="1087486"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25" name="Text Placeholder 15">
            <a:extLst>
              <a:ext uri="{FF2B5EF4-FFF2-40B4-BE49-F238E27FC236}">
                <a16:creationId xmlns:a16="http://schemas.microsoft.com/office/drawing/2014/main" id="{3600937E-E370-2946-8E18-CD0103D9ABF9}"/>
              </a:ext>
            </a:extLst>
          </p:cNvPr>
          <p:cNvSpPr>
            <a:spLocks noGrp="1"/>
          </p:cNvSpPr>
          <p:nvPr>
            <p:ph type="body" sz="quarter" idx="26" hasCustomPrompt="1"/>
          </p:nvPr>
        </p:nvSpPr>
        <p:spPr>
          <a:xfrm>
            <a:off x="6993815" y="2327310"/>
            <a:ext cx="1087485"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26" name="Text Placeholder 15">
            <a:extLst>
              <a:ext uri="{FF2B5EF4-FFF2-40B4-BE49-F238E27FC236}">
                <a16:creationId xmlns:a16="http://schemas.microsoft.com/office/drawing/2014/main" id="{613160AC-911B-C34E-B3C0-DE8E1438566D}"/>
              </a:ext>
            </a:extLst>
          </p:cNvPr>
          <p:cNvSpPr>
            <a:spLocks noGrp="1"/>
          </p:cNvSpPr>
          <p:nvPr>
            <p:ph type="body" sz="quarter" idx="29" hasCustomPrompt="1"/>
          </p:nvPr>
        </p:nvSpPr>
        <p:spPr>
          <a:xfrm>
            <a:off x="9802035" y="2327310"/>
            <a:ext cx="1119356"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
        <p:nvSpPr>
          <p:cNvPr id="37" name="Oval 36">
            <a:extLst>
              <a:ext uri="{FF2B5EF4-FFF2-40B4-BE49-F238E27FC236}">
                <a16:creationId xmlns:a16="http://schemas.microsoft.com/office/drawing/2014/main" id="{684DCEF9-155A-8240-994A-AA2FE6275B5B}"/>
              </a:ext>
            </a:extLst>
          </p:cNvPr>
          <p:cNvSpPr/>
          <p:nvPr userDrawn="1"/>
        </p:nvSpPr>
        <p:spPr>
          <a:xfrm>
            <a:off x="1130139" y="1893600"/>
            <a:ext cx="1277096" cy="1277096"/>
          </a:xfrm>
          <a:prstGeom prst="ellipse">
            <a:avLst/>
          </a:prstGeom>
          <a:noFill/>
          <a:ln>
            <a:solidFill>
              <a:srgbClr val="011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a:extLst>
              <a:ext uri="{FF2B5EF4-FFF2-40B4-BE49-F238E27FC236}">
                <a16:creationId xmlns:a16="http://schemas.microsoft.com/office/drawing/2014/main" id="{8058094B-D204-FB4E-8113-3E4E200260C7}"/>
              </a:ext>
            </a:extLst>
          </p:cNvPr>
          <p:cNvSpPr/>
          <p:nvPr userDrawn="1"/>
        </p:nvSpPr>
        <p:spPr>
          <a:xfrm>
            <a:off x="4003200" y="1893600"/>
            <a:ext cx="1277096" cy="1277096"/>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3"/>
              </a:solidFill>
            </a:endParaRPr>
          </a:p>
        </p:txBody>
      </p:sp>
      <p:sp>
        <p:nvSpPr>
          <p:cNvPr id="39" name="Oval 38">
            <a:extLst>
              <a:ext uri="{FF2B5EF4-FFF2-40B4-BE49-F238E27FC236}">
                <a16:creationId xmlns:a16="http://schemas.microsoft.com/office/drawing/2014/main" id="{C5666A12-1672-F643-80A6-7C8C725D6010}"/>
              </a:ext>
            </a:extLst>
          </p:cNvPr>
          <p:cNvSpPr/>
          <p:nvPr userDrawn="1"/>
        </p:nvSpPr>
        <p:spPr>
          <a:xfrm>
            <a:off x="6895835" y="1894885"/>
            <a:ext cx="1277096" cy="1277096"/>
          </a:xfrm>
          <a:prstGeom prst="ellipse">
            <a:avLst/>
          </a:prstGeom>
          <a:noFill/>
          <a:ln>
            <a:solidFill>
              <a:srgbClr val="011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Oval 39">
            <a:extLst>
              <a:ext uri="{FF2B5EF4-FFF2-40B4-BE49-F238E27FC236}">
                <a16:creationId xmlns:a16="http://schemas.microsoft.com/office/drawing/2014/main" id="{C1F6DF1B-F17A-3E4C-96BC-223CC06A2EC9}"/>
              </a:ext>
            </a:extLst>
          </p:cNvPr>
          <p:cNvSpPr/>
          <p:nvPr userDrawn="1"/>
        </p:nvSpPr>
        <p:spPr>
          <a:xfrm>
            <a:off x="9705768" y="1894885"/>
            <a:ext cx="1277096" cy="1277096"/>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3"/>
              </a:solidFill>
            </a:endParaRPr>
          </a:p>
        </p:txBody>
      </p:sp>
      <p:sp>
        <p:nvSpPr>
          <p:cNvPr id="30" name="Text Placeholder 15">
            <a:extLst>
              <a:ext uri="{FF2B5EF4-FFF2-40B4-BE49-F238E27FC236}">
                <a16:creationId xmlns:a16="http://schemas.microsoft.com/office/drawing/2014/main" id="{A08F1D6E-10C2-5F40-BD86-375AE71B9639}"/>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419465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p:bg>
      <p:bgPr>
        <a:solidFill>
          <a:srgbClr val="011E41"/>
        </a:solidFill>
        <a:effectLst/>
      </p:bgPr>
    </p:bg>
    <p:spTree>
      <p:nvGrpSpPr>
        <p:cNvPr id="1" name=""/>
        <p:cNvGrpSpPr/>
        <p:nvPr/>
      </p:nvGrpSpPr>
      <p:grpSpPr>
        <a:xfrm>
          <a:off x="0" y="0"/>
          <a:ext cx="0" cy="0"/>
          <a:chOff x="0" y="0"/>
          <a:chExt cx="0" cy="0"/>
        </a:xfrm>
      </p:grpSpPr>
      <p:sp>
        <p:nvSpPr>
          <p:cNvPr id="7" name="Picture Placeholder 26">
            <a:extLst>
              <a:ext uri="{FF2B5EF4-FFF2-40B4-BE49-F238E27FC236}">
                <a16:creationId xmlns:a16="http://schemas.microsoft.com/office/drawing/2014/main" id="{BA3641D6-6D2E-7FA2-5792-D733C4C43989}"/>
              </a:ext>
            </a:extLst>
          </p:cNvPr>
          <p:cNvSpPr>
            <a:spLocks noGrp="1"/>
          </p:cNvSpPr>
          <p:nvPr>
            <p:ph type="pic" sz="quarter" idx="11" hasCustomPrompt="1"/>
          </p:nvPr>
        </p:nvSpPr>
        <p:spPr>
          <a:xfrm>
            <a:off x="5280562" y="-11150"/>
            <a:ext cx="6911438" cy="6878822"/>
          </a:xfrm>
          <a:prstGeom prst="rect">
            <a:avLst/>
          </a:prstGeom>
          <a:solidFill>
            <a:srgbClr val="CBCCCB"/>
          </a:solidFill>
          <a:effectLst>
            <a:outerShdw blurRad="469900" dist="50800" dir="9000000" sx="102000" sy="102000" algn="r" rotWithShape="0">
              <a:srgbClr val="000000">
                <a:alpha val="30000"/>
              </a:srgbClr>
            </a:outerShdw>
          </a:effectLst>
        </p:spPr>
        <p:txBody>
          <a:bodyPr wrap="square">
            <a:noAutofit/>
          </a:bodyPr>
          <a:lstStyle>
            <a:lvl1pPr marL="0" indent="0" algn="ctr">
              <a:lnSpc>
                <a:spcPts val="40000"/>
              </a:lnSpc>
              <a:buNone/>
              <a:defRPr sz="1200">
                <a:solidFill>
                  <a:schemeClr val="tx2">
                    <a:alpha val="81000"/>
                  </a:schemeClr>
                </a:solidFill>
              </a:defRPr>
            </a:lvl1pPr>
          </a:lstStyle>
          <a:p>
            <a:r>
              <a:rPr lang="en-GB" dirty="0"/>
              <a:t> Click icon to insert image</a:t>
            </a:r>
          </a:p>
        </p:txBody>
      </p:sp>
    </p:spTree>
    <p:extLst>
      <p:ext uri="{BB962C8B-B14F-4D97-AF65-F5344CB8AC3E}">
        <p14:creationId xmlns:p14="http://schemas.microsoft.com/office/powerpoint/2010/main" val="26767844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eps Slide 01 – Dark">
    <p:bg>
      <p:bgPr>
        <a:solidFill>
          <a:srgbClr val="011E41"/>
        </a:solidFill>
        <a:effectLst/>
      </p:bgPr>
    </p:bg>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D98BDC8D-FAA8-E149-A833-CE99D33441BF}"/>
              </a:ext>
            </a:extLst>
          </p:cNvPr>
          <p:cNvSpPr/>
          <p:nvPr userDrawn="1"/>
        </p:nvSpPr>
        <p:spPr>
          <a:xfrm>
            <a:off x="9800574" y="1989691"/>
            <a:ext cx="1087485" cy="10874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a:extLst>
              <a:ext uri="{FF2B5EF4-FFF2-40B4-BE49-F238E27FC236}">
                <a16:creationId xmlns:a16="http://schemas.microsoft.com/office/drawing/2014/main" id="{4D41EDAA-77DF-494B-9181-D9CCD80ABF84}"/>
              </a:ext>
            </a:extLst>
          </p:cNvPr>
          <p:cNvSpPr/>
          <p:nvPr userDrawn="1"/>
        </p:nvSpPr>
        <p:spPr>
          <a:xfrm>
            <a:off x="9705768" y="1894885"/>
            <a:ext cx="1277096" cy="1277096"/>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3"/>
              </a:solidFill>
            </a:endParaRPr>
          </a:p>
        </p:txBody>
      </p:sp>
      <p:sp>
        <p:nvSpPr>
          <p:cNvPr id="35" name="Oval 34">
            <a:extLst>
              <a:ext uri="{FF2B5EF4-FFF2-40B4-BE49-F238E27FC236}">
                <a16:creationId xmlns:a16="http://schemas.microsoft.com/office/drawing/2014/main" id="{4D625AD2-4D8D-094B-A6D5-F6FF4AABCED7}"/>
              </a:ext>
            </a:extLst>
          </p:cNvPr>
          <p:cNvSpPr/>
          <p:nvPr userDrawn="1"/>
        </p:nvSpPr>
        <p:spPr>
          <a:xfrm>
            <a:off x="6993815" y="1990800"/>
            <a:ext cx="1087485" cy="1087485"/>
          </a:xfrm>
          <a:prstGeom prst="ellips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Oval 26">
            <a:extLst>
              <a:ext uri="{FF2B5EF4-FFF2-40B4-BE49-F238E27FC236}">
                <a16:creationId xmlns:a16="http://schemas.microsoft.com/office/drawing/2014/main" id="{7D4602EE-CFE4-474B-9C2C-9F21F1AD4679}"/>
              </a:ext>
            </a:extLst>
          </p:cNvPr>
          <p:cNvSpPr/>
          <p:nvPr userDrawn="1"/>
        </p:nvSpPr>
        <p:spPr>
          <a:xfrm>
            <a:off x="4098159" y="1990800"/>
            <a:ext cx="1087485" cy="10874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CE35E94-B86C-F54B-9037-B21F82D63281}"/>
              </a:ext>
            </a:extLst>
          </p:cNvPr>
          <p:cNvSpPr/>
          <p:nvPr userDrawn="1"/>
        </p:nvSpPr>
        <p:spPr>
          <a:xfrm>
            <a:off x="1224945" y="1990800"/>
            <a:ext cx="1087485" cy="1087485"/>
          </a:xfrm>
          <a:prstGeom prst="ellips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steps slide</a:t>
            </a:r>
            <a:endParaRPr lang="en-GB" dirty="0"/>
          </a:p>
        </p:txBody>
      </p:sp>
      <p:sp>
        <p:nvSpPr>
          <p:cNvPr id="10" name="Text Placeholder 3">
            <a:extLst>
              <a:ext uri="{FF2B5EF4-FFF2-40B4-BE49-F238E27FC236}">
                <a16:creationId xmlns:a16="http://schemas.microsoft.com/office/drawing/2014/main" id="{D37DE943-DAA5-A74D-A51A-991D7FBCA8D3}"/>
              </a:ext>
            </a:extLst>
          </p:cNvPr>
          <p:cNvSpPr>
            <a:spLocks noGrp="1"/>
          </p:cNvSpPr>
          <p:nvPr>
            <p:ph type="body" sz="quarter" idx="15" hasCustomPrompt="1"/>
          </p:nvPr>
        </p:nvSpPr>
        <p:spPr>
          <a:xfrm>
            <a:off x="709976" y="3865838"/>
            <a:ext cx="2174699" cy="2111137"/>
          </a:xfrm>
        </p:spPr>
        <p:txBody>
          <a:bodyPr/>
          <a:lstStyle>
            <a:lvl1pPr algn="l">
              <a:buClr>
                <a:schemeClr val="tx1"/>
              </a:buClr>
              <a:defRPr sz="14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15" name="Text Placeholder 15">
            <a:extLst>
              <a:ext uri="{FF2B5EF4-FFF2-40B4-BE49-F238E27FC236}">
                <a16:creationId xmlns:a16="http://schemas.microsoft.com/office/drawing/2014/main" id="{13AEE964-9444-0745-B4C8-8253BBB01B58}"/>
              </a:ext>
            </a:extLst>
          </p:cNvPr>
          <p:cNvSpPr>
            <a:spLocks noGrp="1"/>
          </p:cNvSpPr>
          <p:nvPr>
            <p:ph type="body" sz="quarter" idx="19" hasCustomPrompt="1"/>
          </p:nvPr>
        </p:nvSpPr>
        <p:spPr>
          <a:xfrm>
            <a:off x="709975" y="3473436"/>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0" name="Text Placeholder 3">
            <a:extLst>
              <a:ext uri="{FF2B5EF4-FFF2-40B4-BE49-F238E27FC236}">
                <a16:creationId xmlns:a16="http://schemas.microsoft.com/office/drawing/2014/main" id="{2DAA1786-A94A-B140-A083-8565C574790D}"/>
              </a:ext>
            </a:extLst>
          </p:cNvPr>
          <p:cNvSpPr>
            <a:spLocks noGrp="1"/>
          </p:cNvSpPr>
          <p:nvPr>
            <p:ph type="body" sz="quarter" idx="21" hasCustomPrompt="1"/>
          </p:nvPr>
        </p:nvSpPr>
        <p:spPr>
          <a:xfrm>
            <a:off x="3560279" y="3865838"/>
            <a:ext cx="2174699" cy="2111137"/>
          </a:xfrm>
        </p:spPr>
        <p:txBody>
          <a:bodyPr/>
          <a:lstStyle>
            <a:lvl1pPr algn="l">
              <a:buClr>
                <a:schemeClr val="tx1"/>
              </a:buClr>
              <a:defRPr sz="14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1" name="Text Placeholder 15">
            <a:extLst>
              <a:ext uri="{FF2B5EF4-FFF2-40B4-BE49-F238E27FC236}">
                <a16:creationId xmlns:a16="http://schemas.microsoft.com/office/drawing/2014/main" id="{0C8DE2E7-71B6-CB49-9073-718257E99924}"/>
              </a:ext>
            </a:extLst>
          </p:cNvPr>
          <p:cNvSpPr>
            <a:spLocks noGrp="1"/>
          </p:cNvSpPr>
          <p:nvPr>
            <p:ph type="body" sz="quarter" idx="22" hasCustomPrompt="1"/>
          </p:nvPr>
        </p:nvSpPr>
        <p:spPr>
          <a:xfrm>
            <a:off x="3560278" y="3473436"/>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8" name="Text Placeholder 3">
            <a:extLst>
              <a:ext uri="{FF2B5EF4-FFF2-40B4-BE49-F238E27FC236}">
                <a16:creationId xmlns:a16="http://schemas.microsoft.com/office/drawing/2014/main" id="{F307A001-C660-F14B-8ADA-3CEB49D24824}"/>
              </a:ext>
            </a:extLst>
          </p:cNvPr>
          <p:cNvSpPr>
            <a:spLocks noGrp="1"/>
          </p:cNvSpPr>
          <p:nvPr>
            <p:ph type="body" sz="quarter" idx="24" hasCustomPrompt="1"/>
          </p:nvPr>
        </p:nvSpPr>
        <p:spPr>
          <a:xfrm>
            <a:off x="6449948" y="3854687"/>
            <a:ext cx="2174699" cy="2111137"/>
          </a:xfrm>
        </p:spPr>
        <p:txBody>
          <a:bodyPr/>
          <a:lstStyle>
            <a:lvl1pPr algn="l">
              <a:buClr>
                <a:schemeClr val="tx1"/>
              </a:buClr>
              <a:defRPr sz="14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29" name="Text Placeholder 15">
            <a:extLst>
              <a:ext uri="{FF2B5EF4-FFF2-40B4-BE49-F238E27FC236}">
                <a16:creationId xmlns:a16="http://schemas.microsoft.com/office/drawing/2014/main" id="{0E513A31-4C02-9F49-81C2-5A36E4330200}"/>
              </a:ext>
            </a:extLst>
          </p:cNvPr>
          <p:cNvSpPr>
            <a:spLocks noGrp="1"/>
          </p:cNvSpPr>
          <p:nvPr>
            <p:ph type="body" sz="quarter" idx="25" hasCustomPrompt="1"/>
          </p:nvPr>
        </p:nvSpPr>
        <p:spPr>
          <a:xfrm>
            <a:off x="6449947" y="3462285"/>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31" name="Text Placeholder 3">
            <a:extLst>
              <a:ext uri="{FF2B5EF4-FFF2-40B4-BE49-F238E27FC236}">
                <a16:creationId xmlns:a16="http://schemas.microsoft.com/office/drawing/2014/main" id="{F38DDBA9-4234-6743-8322-9BB0D018D4CB}"/>
              </a:ext>
            </a:extLst>
          </p:cNvPr>
          <p:cNvSpPr>
            <a:spLocks noGrp="1"/>
          </p:cNvSpPr>
          <p:nvPr>
            <p:ph type="body" sz="quarter" idx="27" hasCustomPrompt="1"/>
          </p:nvPr>
        </p:nvSpPr>
        <p:spPr>
          <a:xfrm>
            <a:off x="9277948" y="3854687"/>
            <a:ext cx="2174699" cy="2111137"/>
          </a:xfrm>
        </p:spPr>
        <p:txBody>
          <a:bodyPr/>
          <a:lstStyle>
            <a:lvl1pPr algn="l">
              <a:buClr>
                <a:schemeClr val="tx1"/>
              </a:buClr>
              <a:defRPr sz="14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de-DE" dirty="0"/>
              <a:t>Edit Master </a:t>
            </a:r>
            <a:r>
              <a:rPr lang="de-DE" dirty="0" err="1"/>
              <a:t>text</a:t>
            </a:r>
            <a:r>
              <a:rPr lang="de-DE" dirty="0"/>
              <a:t> </a:t>
            </a:r>
            <a:r>
              <a:rPr lang="de-DE" dirty="0" err="1"/>
              <a:t>styles</a:t>
            </a:r>
            <a:r>
              <a:rPr lang="de-DE" dirty="0"/>
              <a:t>
Second </a:t>
            </a:r>
            <a:r>
              <a:rPr lang="de-DE" dirty="0" err="1"/>
              <a:t>level</a:t>
            </a:r>
            <a:r>
              <a:rPr lang="de-DE" dirty="0"/>
              <a:t>
Third </a:t>
            </a:r>
            <a:r>
              <a:rPr lang="de-DE" dirty="0" err="1"/>
              <a:t>level</a:t>
            </a:r>
            <a:r>
              <a:rPr lang="de-DE" dirty="0"/>
              <a:t>
</a:t>
            </a:r>
            <a:r>
              <a:rPr lang="de-DE" dirty="0" err="1"/>
              <a:t>Fourth</a:t>
            </a:r>
            <a:r>
              <a:rPr lang="de-DE" dirty="0"/>
              <a:t> </a:t>
            </a:r>
            <a:r>
              <a:rPr lang="de-DE" dirty="0" err="1"/>
              <a:t>level</a:t>
            </a:r>
            <a:r>
              <a:rPr lang="de-DE" dirty="0"/>
              <a:t>
</a:t>
            </a:r>
            <a:r>
              <a:rPr lang="de-DE" dirty="0" err="1"/>
              <a:t>Fifth</a:t>
            </a:r>
            <a:r>
              <a:rPr lang="de-DE" dirty="0"/>
              <a:t> </a:t>
            </a:r>
            <a:r>
              <a:rPr lang="de-DE" dirty="0" err="1"/>
              <a:t>level</a:t>
            </a:r>
            <a:endParaRPr lang="en-US" dirty="0"/>
          </a:p>
        </p:txBody>
      </p:sp>
      <p:sp>
        <p:nvSpPr>
          <p:cNvPr id="32" name="Text Placeholder 15">
            <a:extLst>
              <a:ext uri="{FF2B5EF4-FFF2-40B4-BE49-F238E27FC236}">
                <a16:creationId xmlns:a16="http://schemas.microsoft.com/office/drawing/2014/main" id="{8C3662E7-EAAA-0548-AD40-751E3D3FEEC4}"/>
              </a:ext>
            </a:extLst>
          </p:cNvPr>
          <p:cNvSpPr>
            <a:spLocks noGrp="1"/>
          </p:cNvSpPr>
          <p:nvPr>
            <p:ph type="body" sz="quarter" idx="28" hasCustomPrompt="1"/>
          </p:nvPr>
        </p:nvSpPr>
        <p:spPr>
          <a:xfrm>
            <a:off x="9277947" y="3462285"/>
            <a:ext cx="2174699" cy="260880"/>
          </a:xfrm>
        </p:spPr>
        <p:txBody>
          <a:bodyPr/>
          <a:lstStyle>
            <a:lvl1pPr marL="0" indent="0" algn="l">
              <a:lnSpc>
                <a:spcPts val="2500"/>
              </a:lnSpc>
              <a:spcBef>
                <a:spcPts val="0"/>
              </a:spcBef>
              <a:buNone/>
              <a:defRPr sz="22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sit</a:t>
            </a:r>
          </a:p>
        </p:txBody>
      </p:sp>
      <p:sp>
        <p:nvSpPr>
          <p:cNvPr id="23" name="Text Placeholder 15">
            <a:extLst>
              <a:ext uri="{FF2B5EF4-FFF2-40B4-BE49-F238E27FC236}">
                <a16:creationId xmlns:a16="http://schemas.microsoft.com/office/drawing/2014/main" id="{C3D4CC14-6F3D-7441-9D9F-3469D8015B8B}"/>
              </a:ext>
            </a:extLst>
          </p:cNvPr>
          <p:cNvSpPr>
            <a:spLocks noGrp="1"/>
          </p:cNvSpPr>
          <p:nvPr>
            <p:ph type="body" sz="quarter" idx="20" hasCustomPrompt="1"/>
          </p:nvPr>
        </p:nvSpPr>
        <p:spPr>
          <a:xfrm>
            <a:off x="1224945" y="2327310"/>
            <a:ext cx="1087485"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24" name="Text Placeholder 15">
            <a:extLst>
              <a:ext uri="{FF2B5EF4-FFF2-40B4-BE49-F238E27FC236}">
                <a16:creationId xmlns:a16="http://schemas.microsoft.com/office/drawing/2014/main" id="{E21B1F36-F561-1E43-908F-6BEBBA7F3AA1}"/>
              </a:ext>
            </a:extLst>
          </p:cNvPr>
          <p:cNvSpPr>
            <a:spLocks noGrp="1"/>
          </p:cNvSpPr>
          <p:nvPr>
            <p:ph type="body" sz="quarter" idx="23" hasCustomPrompt="1"/>
          </p:nvPr>
        </p:nvSpPr>
        <p:spPr>
          <a:xfrm>
            <a:off x="4098159" y="2327310"/>
            <a:ext cx="1087486"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25" name="Text Placeholder 15">
            <a:extLst>
              <a:ext uri="{FF2B5EF4-FFF2-40B4-BE49-F238E27FC236}">
                <a16:creationId xmlns:a16="http://schemas.microsoft.com/office/drawing/2014/main" id="{3600937E-E370-2946-8E18-CD0103D9ABF9}"/>
              </a:ext>
            </a:extLst>
          </p:cNvPr>
          <p:cNvSpPr>
            <a:spLocks noGrp="1"/>
          </p:cNvSpPr>
          <p:nvPr>
            <p:ph type="body" sz="quarter" idx="26" hasCustomPrompt="1"/>
          </p:nvPr>
        </p:nvSpPr>
        <p:spPr>
          <a:xfrm>
            <a:off x="6993815" y="2327310"/>
            <a:ext cx="1087485"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26" name="Text Placeholder 15">
            <a:extLst>
              <a:ext uri="{FF2B5EF4-FFF2-40B4-BE49-F238E27FC236}">
                <a16:creationId xmlns:a16="http://schemas.microsoft.com/office/drawing/2014/main" id="{613160AC-911B-C34E-B3C0-DE8E1438566D}"/>
              </a:ext>
            </a:extLst>
          </p:cNvPr>
          <p:cNvSpPr>
            <a:spLocks noGrp="1"/>
          </p:cNvSpPr>
          <p:nvPr>
            <p:ph type="body" sz="quarter" idx="29" hasCustomPrompt="1"/>
          </p:nvPr>
        </p:nvSpPr>
        <p:spPr>
          <a:xfrm>
            <a:off x="9802035" y="2327310"/>
            <a:ext cx="1119356" cy="366311"/>
          </a:xfrm>
        </p:spPr>
        <p:txBody>
          <a:bodyPr/>
          <a:lstStyle>
            <a:lvl1pPr marL="0" indent="0" algn="ctr">
              <a:lnSpc>
                <a:spcPts val="3500"/>
              </a:lnSpc>
              <a:spcBef>
                <a:spcPts val="0"/>
              </a:spcBef>
              <a:buNone/>
              <a:defRPr sz="3000" b="1"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
        <p:nvSpPr>
          <p:cNvPr id="37" name="Oval 36">
            <a:extLst>
              <a:ext uri="{FF2B5EF4-FFF2-40B4-BE49-F238E27FC236}">
                <a16:creationId xmlns:a16="http://schemas.microsoft.com/office/drawing/2014/main" id="{684DCEF9-155A-8240-994A-AA2FE6275B5B}"/>
              </a:ext>
            </a:extLst>
          </p:cNvPr>
          <p:cNvSpPr/>
          <p:nvPr userDrawn="1"/>
        </p:nvSpPr>
        <p:spPr>
          <a:xfrm>
            <a:off x="1130139" y="1893600"/>
            <a:ext cx="1277096" cy="1277096"/>
          </a:xfrm>
          <a:prstGeom prst="ellipse">
            <a:avLst/>
          </a:prstGeom>
          <a:noFill/>
          <a:ln>
            <a:solidFill>
              <a:srgbClr val="0350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a:extLst>
              <a:ext uri="{FF2B5EF4-FFF2-40B4-BE49-F238E27FC236}">
                <a16:creationId xmlns:a16="http://schemas.microsoft.com/office/drawing/2014/main" id="{8058094B-D204-FB4E-8113-3E4E200260C7}"/>
              </a:ext>
            </a:extLst>
          </p:cNvPr>
          <p:cNvSpPr/>
          <p:nvPr userDrawn="1"/>
        </p:nvSpPr>
        <p:spPr>
          <a:xfrm>
            <a:off x="4003200" y="1893600"/>
            <a:ext cx="1277096" cy="1277096"/>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3"/>
              </a:solidFill>
            </a:endParaRPr>
          </a:p>
        </p:txBody>
      </p:sp>
      <p:sp>
        <p:nvSpPr>
          <p:cNvPr id="39" name="Oval 38">
            <a:extLst>
              <a:ext uri="{FF2B5EF4-FFF2-40B4-BE49-F238E27FC236}">
                <a16:creationId xmlns:a16="http://schemas.microsoft.com/office/drawing/2014/main" id="{C5666A12-1672-F643-80A6-7C8C725D6010}"/>
              </a:ext>
            </a:extLst>
          </p:cNvPr>
          <p:cNvSpPr/>
          <p:nvPr userDrawn="1"/>
        </p:nvSpPr>
        <p:spPr>
          <a:xfrm>
            <a:off x="6895835" y="1894885"/>
            <a:ext cx="1277096" cy="1277096"/>
          </a:xfrm>
          <a:prstGeom prst="ellipse">
            <a:avLst/>
          </a:prstGeom>
          <a:noFill/>
          <a:ln>
            <a:solidFill>
              <a:srgbClr val="0350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 Placeholder 15">
            <a:extLst>
              <a:ext uri="{FF2B5EF4-FFF2-40B4-BE49-F238E27FC236}">
                <a16:creationId xmlns:a16="http://schemas.microsoft.com/office/drawing/2014/main" id="{FA3200C8-25A0-1141-8B24-33007CE8FEB2}"/>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1750369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eps Slide 02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steps slide</a:t>
            </a:r>
            <a:endParaRPr lang="en-GB" dirty="0"/>
          </a:p>
        </p:txBody>
      </p:sp>
      <p:sp>
        <p:nvSpPr>
          <p:cNvPr id="10" name="Text Placeholder 3">
            <a:extLst>
              <a:ext uri="{FF2B5EF4-FFF2-40B4-BE49-F238E27FC236}">
                <a16:creationId xmlns:a16="http://schemas.microsoft.com/office/drawing/2014/main" id="{D37DE943-DAA5-A74D-A51A-991D7FBCA8D3}"/>
              </a:ext>
            </a:extLst>
          </p:cNvPr>
          <p:cNvSpPr>
            <a:spLocks noGrp="1"/>
          </p:cNvSpPr>
          <p:nvPr>
            <p:ph type="body" sz="quarter" idx="15" hasCustomPrompt="1"/>
          </p:nvPr>
        </p:nvSpPr>
        <p:spPr>
          <a:xfrm>
            <a:off x="1343830" y="3126964"/>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0" name="Oval 29">
            <a:extLst>
              <a:ext uri="{FF2B5EF4-FFF2-40B4-BE49-F238E27FC236}">
                <a16:creationId xmlns:a16="http://schemas.microsoft.com/office/drawing/2014/main" id="{8D2D6560-0DF0-E541-BDBE-A7AAAE204FF9}"/>
              </a:ext>
            </a:extLst>
          </p:cNvPr>
          <p:cNvSpPr/>
          <p:nvPr userDrawn="1"/>
        </p:nvSpPr>
        <p:spPr>
          <a:xfrm>
            <a:off x="1886980" y="1712164"/>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 Placeholder 3">
            <a:extLst>
              <a:ext uri="{FF2B5EF4-FFF2-40B4-BE49-F238E27FC236}">
                <a16:creationId xmlns:a16="http://schemas.microsoft.com/office/drawing/2014/main" id="{D558F303-07F3-DF45-A75C-7ED2EDF7AB12}"/>
              </a:ext>
            </a:extLst>
          </p:cNvPr>
          <p:cNvSpPr>
            <a:spLocks noGrp="1"/>
          </p:cNvSpPr>
          <p:nvPr>
            <p:ph type="body" sz="quarter" idx="18" hasCustomPrompt="1"/>
          </p:nvPr>
        </p:nvSpPr>
        <p:spPr>
          <a:xfrm>
            <a:off x="4806839" y="3127090"/>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4" name="Oval 33">
            <a:extLst>
              <a:ext uri="{FF2B5EF4-FFF2-40B4-BE49-F238E27FC236}">
                <a16:creationId xmlns:a16="http://schemas.microsoft.com/office/drawing/2014/main" id="{5901A008-BBC0-8B4C-BA65-0ACD42EF82C5}"/>
              </a:ext>
            </a:extLst>
          </p:cNvPr>
          <p:cNvSpPr/>
          <p:nvPr userDrawn="1"/>
        </p:nvSpPr>
        <p:spPr>
          <a:xfrm>
            <a:off x="5348972" y="171112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 Placeholder 3">
            <a:extLst>
              <a:ext uri="{FF2B5EF4-FFF2-40B4-BE49-F238E27FC236}">
                <a16:creationId xmlns:a16="http://schemas.microsoft.com/office/drawing/2014/main" id="{293C9BDB-0C41-1C43-BBE9-F4F5668182C5}"/>
              </a:ext>
            </a:extLst>
          </p:cNvPr>
          <p:cNvSpPr>
            <a:spLocks noGrp="1"/>
          </p:cNvSpPr>
          <p:nvPr>
            <p:ph type="body" sz="quarter" idx="19" hasCustomPrompt="1"/>
          </p:nvPr>
        </p:nvSpPr>
        <p:spPr>
          <a:xfrm>
            <a:off x="8493672" y="3127090"/>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6" name="Oval 35">
            <a:extLst>
              <a:ext uri="{FF2B5EF4-FFF2-40B4-BE49-F238E27FC236}">
                <a16:creationId xmlns:a16="http://schemas.microsoft.com/office/drawing/2014/main" id="{31624680-9CC1-D644-8526-9359FF04D914}"/>
              </a:ext>
            </a:extLst>
          </p:cNvPr>
          <p:cNvSpPr/>
          <p:nvPr userDrawn="1"/>
        </p:nvSpPr>
        <p:spPr>
          <a:xfrm>
            <a:off x="9035805" y="171112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 Placeholder 3">
            <a:extLst>
              <a:ext uri="{FF2B5EF4-FFF2-40B4-BE49-F238E27FC236}">
                <a16:creationId xmlns:a16="http://schemas.microsoft.com/office/drawing/2014/main" id="{365257D0-EF32-4347-B03F-F8B5C3D5552A}"/>
              </a:ext>
            </a:extLst>
          </p:cNvPr>
          <p:cNvSpPr>
            <a:spLocks noGrp="1"/>
          </p:cNvSpPr>
          <p:nvPr>
            <p:ph type="body" sz="quarter" idx="20" hasCustomPrompt="1"/>
          </p:nvPr>
        </p:nvSpPr>
        <p:spPr>
          <a:xfrm>
            <a:off x="1343830" y="5405111"/>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9" name="Oval 38">
            <a:extLst>
              <a:ext uri="{FF2B5EF4-FFF2-40B4-BE49-F238E27FC236}">
                <a16:creationId xmlns:a16="http://schemas.microsoft.com/office/drawing/2014/main" id="{E23583C9-51B4-3344-BFC1-6A9635BA36D7}"/>
              </a:ext>
            </a:extLst>
          </p:cNvPr>
          <p:cNvSpPr/>
          <p:nvPr userDrawn="1"/>
        </p:nvSpPr>
        <p:spPr>
          <a:xfrm>
            <a:off x="1886980" y="399031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 Placeholder 3">
            <a:extLst>
              <a:ext uri="{FF2B5EF4-FFF2-40B4-BE49-F238E27FC236}">
                <a16:creationId xmlns:a16="http://schemas.microsoft.com/office/drawing/2014/main" id="{8268E80D-75E7-534D-BC3D-A19182A16884}"/>
              </a:ext>
            </a:extLst>
          </p:cNvPr>
          <p:cNvSpPr>
            <a:spLocks noGrp="1"/>
          </p:cNvSpPr>
          <p:nvPr>
            <p:ph type="body" sz="quarter" idx="21" hasCustomPrompt="1"/>
          </p:nvPr>
        </p:nvSpPr>
        <p:spPr>
          <a:xfrm>
            <a:off x="4806839" y="5405237"/>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41" name="Oval 40">
            <a:extLst>
              <a:ext uri="{FF2B5EF4-FFF2-40B4-BE49-F238E27FC236}">
                <a16:creationId xmlns:a16="http://schemas.microsoft.com/office/drawing/2014/main" id="{2D424C27-1616-3240-AB98-E0A56C5B6830}"/>
              </a:ext>
            </a:extLst>
          </p:cNvPr>
          <p:cNvSpPr/>
          <p:nvPr userDrawn="1"/>
        </p:nvSpPr>
        <p:spPr>
          <a:xfrm>
            <a:off x="5348972" y="3989268"/>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 Placeholder 3">
            <a:extLst>
              <a:ext uri="{FF2B5EF4-FFF2-40B4-BE49-F238E27FC236}">
                <a16:creationId xmlns:a16="http://schemas.microsoft.com/office/drawing/2014/main" id="{035E9F08-CFD5-6A4A-99AC-CE94AC17EC6B}"/>
              </a:ext>
            </a:extLst>
          </p:cNvPr>
          <p:cNvSpPr>
            <a:spLocks noGrp="1"/>
          </p:cNvSpPr>
          <p:nvPr>
            <p:ph type="body" sz="quarter" idx="22" hasCustomPrompt="1"/>
          </p:nvPr>
        </p:nvSpPr>
        <p:spPr>
          <a:xfrm>
            <a:off x="8493672" y="5405237"/>
            <a:ext cx="2361363" cy="555080"/>
          </a:xfrm>
        </p:spPr>
        <p:txBody>
          <a:bodyPr/>
          <a:lstStyle>
            <a:lvl1pPr algn="ctr">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43" name="Oval 42">
            <a:extLst>
              <a:ext uri="{FF2B5EF4-FFF2-40B4-BE49-F238E27FC236}">
                <a16:creationId xmlns:a16="http://schemas.microsoft.com/office/drawing/2014/main" id="{0A9A230B-8101-A944-A3FE-4279165EF81E}"/>
              </a:ext>
            </a:extLst>
          </p:cNvPr>
          <p:cNvSpPr/>
          <p:nvPr userDrawn="1"/>
        </p:nvSpPr>
        <p:spPr>
          <a:xfrm>
            <a:off x="9035805" y="3989268"/>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 Placeholder 15">
            <a:extLst>
              <a:ext uri="{FF2B5EF4-FFF2-40B4-BE49-F238E27FC236}">
                <a16:creationId xmlns:a16="http://schemas.microsoft.com/office/drawing/2014/main" id="{8FBF16FD-602B-8E4B-8372-409C48CB974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33536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eps Slide 02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steps slide</a:t>
            </a:r>
            <a:endParaRPr lang="en-GB" dirty="0"/>
          </a:p>
        </p:txBody>
      </p:sp>
      <p:sp>
        <p:nvSpPr>
          <p:cNvPr id="24" name="Text Placeholder 3">
            <a:extLst>
              <a:ext uri="{FF2B5EF4-FFF2-40B4-BE49-F238E27FC236}">
                <a16:creationId xmlns:a16="http://schemas.microsoft.com/office/drawing/2014/main" id="{5B8ED0D7-DF22-864A-81E7-82DB17010A44}"/>
              </a:ext>
            </a:extLst>
          </p:cNvPr>
          <p:cNvSpPr>
            <a:spLocks noGrp="1"/>
          </p:cNvSpPr>
          <p:nvPr>
            <p:ph type="body" sz="quarter" idx="20" hasCustomPrompt="1"/>
          </p:nvPr>
        </p:nvSpPr>
        <p:spPr>
          <a:xfrm>
            <a:off x="1343830" y="5405111"/>
            <a:ext cx="2361363" cy="555080"/>
          </a:xfrm>
        </p:spPr>
        <p:txBody>
          <a:bodyPr/>
          <a:lstStyle>
            <a:lvl1pPr algn="ctr">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25" name="Oval 24">
            <a:extLst>
              <a:ext uri="{FF2B5EF4-FFF2-40B4-BE49-F238E27FC236}">
                <a16:creationId xmlns:a16="http://schemas.microsoft.com/office/drawing/2014/main" id="{C950D430-D776-054B-9E22-BA0C382B2EA5}"/>
              </a:ext>
            </a:extLst>
          </p:cNvPr>
          <p:cNvSpPr/>
          <p:nvPr userDrawn="1"/>
        </p:nvSpPr>
        <p:spPr>
          <a:xfrm>
            <a:off x="1886980" y="399031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3">
            <a:extLst>
              <a:ext uri="{FF2B5EF4-FFF2-40B4-BE49-F238E27FC236}">
                <a16:creationId xmlns:a16="http://schemas.microsoft.com/office/drawing/2014/main" id="{DCDDC8EC-191A-7648-B995-95BC2758516D}"/>
              </a:ext>
            </a:extLst>
          </p:cNvPr>
          <p:cNvSpPr>
            <a:spLocks noGrp="1"/>
          </p:cNvSpPr>
          <p:nvPr>
            <p:ph type="body" sz="quarter" idx="21" hasCustomPrompt="1"/>
          </p:nvPr>
        </p:nvSpPr>
        <p:spPr>
          <a:xfrm>
            <a:off x="4806839" y="5405237"/>
            <a:ext cx="2361363" cy="555080"/>
          </a:xfrm>
        </p:spPr>
        <p:txBody>
          <a:bodyPr/>
          <a:lstStyle>
            <a:lvl1pPr algn="ctr">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27" name="Oval 26">
            <a:extLst>
              <a:ext uri="{FF2B5EF4-FFF2-40B4-BE49-F238E27FC236}">
                <a16:creationId xmlns:a16="http://schemas.microsoft.com/office/drawing/2014/main" id="{31BB9FDA-339A-064F-B7A4-2C5A37B6BF56}"/>
              </a:ext>
            </a:extLst>
          </p:cNvPr>
          <p:cNvSpPr/>
          <p:nvPr userDrawn="1"/>
        </p:nvSpPr>
        <p:spPr>
          <a:xfrm>
            <a:off x="5348972" y="3989268"/>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 Placeholder 3">
            <a:extLst>
              <a:ext uri="{FF2B5EF4-FFF2-40B4-BE49-F238E27FC236}">
                <a16:creationId xmlns:a16="http://schemas.microsoft.com/office/drawing/2014/main" id="{F25EAAD4-1E32-9F4C-B1B0-28ADD14A2DC5}"/>
              </a:ext>
            </a:extLst>
          </p:cNvPr>
          <p:cNvSpPr>
            <a:spLocks noGrp="1"/>
          </p:cNvSpPr>
          <p:nvPr>
            <p:ph type="body" sz="quarter" idx="22" hasCustomPrompt="1"/>
          </p:nvPr>
        </p:nvSpPr>
        <p:spPr>
          <a:xfrm>
            <a:off x="8493672" y="5405237"/>
            <a:ext cx="2361363" cy="555080"/>
          </a:xfrm>
        </p:spPr>
        <p:txBody>
          <a:bodyPr/>
          <a:lstStyle>
            <a:lvl1pPr algn="ctr">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29" name="Oval 28">
            <a:extLst>
              <a:ext uri="{FF2B5EF4-FFF2-40B4-BE49-F238E27FC236}">
                <a16:creationId xmlns:a16="http://schemas.microsoft.com/office/drawing/2014/main" id="{A6EC5CAF-5E22-144C-A8E2-8685D51EF443}"/>
              </a:ext>
            </a:extLst>
          </p:cNvPr>
          <p:cNvSpPr/>
          <p:nvPr userDrawn="1"/>
        </p:nvSpPr>
        <p:spPr>
          <a:xfrm>
            <a:off x="9035805" y="3989268"/>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 Placeholder 15">
            <a:extLst>
              <a:ext uri="{FF2B5EF4-FFF2-40B4-BE49-F238E27FC236}">
                <a16:creationId xmlns:a16="http://schemas.microsoft.com/office/drawing/2014/main" id="{D644EA8F-5E5F-9D44-9D4B-2493B891247C}"/>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1" name="Text Placeholder 3">
            <a:extLst>
              <a:ext uri="{FF2B5EF4-FFF2-40B4-BE49-F238E27FC236}">
                <a16:creationId xmlns:a16="http://schemas.microsoft.com/office/drawing/2014/main" id="{33CEEB98-CEF3-DF4E-B455-EB50E4B1DB2B}"/>
              </a:ext>
            </a:extLst>
          </p:cNvPr>
          <p:cNvSpPr>
            <a:spLocks noGrp="1"/>
          </p:cNvSpPr>
          <p:nvPr>
            <p:ph type="body" sz="quarter" idx="15" hasCustomPrompt="1"/>
          </p:nvPr>
        </p:nvSpPr>
        <p:spPr>
          <a:xfrm>
            <a:off x="1343830" y="3126964"/>
            <a:ext cx="2361363" cy="555080"/>
          </a:xfrm>
        </p:spPr>
        <p:txBody>
          <a:bodyPr/>
          <a:lstStyle>
            <a:lvl1pPr algn="ctr">
              <a:buClr>
                <a:schemeClr val="tx1"/>
              </a:buClr>
              <a:defRPr sz="12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2" name="Oval 31">
            <a:extLst>
              <a:ext uri="{FF2B5EF4-FFF2-40B4-BE49-F238E27FC236}">
                <a16:creationId xmlns:a16="http://schemas.microsoft.com/office/drawing/2014/main" id="{4DE01417-6855-914D-82AE-74127C0DAA04}"/>
              </a:ext>
            </a:extLst>
          </p:cNvPr>
          <p:cNvSpPr/>
          <p:nvPr userDrawn="1"/>
        </p:nvSpPr>
        <p:spPr>
          <a:xfrm>
            <a:off x="1886980" y="1712164"/>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 Placeholder 3">
            <a:extLst>
              <a:ext uri="{FF2B5EF4-FFF2-40B4-BE49-F238E27FC236}">
                <a16:creationId xmlns:a16="http://schemas.microsoft.com/office/drawing/2014/main" id="{7A5AEE2C-A7B9-CC43-8BEC-EE380AEBA7B9}"/>
              </a:ext>
            </a:extLst>
          </p:cNvPr>
          <p:cNvSpPr>
            <a:spLocks noGrp="1"/>
          </p:cNvSpPr>
          <p:nvPr>
            <p:ph type="body" sz="quarter" idx="18" hasCustomPrompt="1"/>
          </p:nvPr>
        </p:nvSpPr>
        <p:spPr>
          <a:xfrm>
            <a:off x="4806839" y="3127090"/>
            <a:ext cx="2361363" cy="555080"/>
          </a:xfrm>
        </p:spPr>
        <p:txBody>
          <a:bodyPr/>
          <a:lstStyle>
            <a:lvl1pPr algn="ctr">
              <a:buClr>
                <a:schemeClr val="tx1"/>
              </a:buClr>
              <a:defRPr sz="12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4" name="Oval 33">
            <a:extLst>
              <a:ext uri="{FF2B5EF4-FFF2-40B4-BE49-F238E27FC236}">
                <a16:creationId xmlns:a16="http://schemas.microsoft.com/office/drawing/2014/main" id="{69C8E874-B0B6-FC4A-9894-819627983AD6}"/>
              </a:ext>
            </a:extLst>
          </p:cNvPr>
          <p:cNvSpPr/>
          <p:nvPr userDrawn="1"/>
        </p:nvSpPr>
        <p:spPr>
          <a:xfrm>
            <a:off x="5348972" y="171112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 Placeholder 3">
            <a:extLst>
              <a:ext uri="{FF2B5EF4-FFF2-40B4-BE49-F238E27FC236}">
                <a16:creationId xmlns:a16="http://schemas.microsoft.com/office/drawing/2014/main" id="{C17D9614-3A8C-3944-B06A-76A7ACC2F8FC}"/>
              </a:ext>
            </a:extLst>
          </p:cNvPr>
          <p:cNvSpPr>
            <a:spLocks noGrp="1"/>
          </p:cNvSpPr>
          <p:nvPr>
            <p:ph type="body" sz="quarter" idx="19" hasCustomPrompt="1"/>
          </p:nvPr>
        </p:nvSpPr>
        <p:spPr>
          <a:xfrm>
            <a:off x="8493672" y="3127090"/>
            <a:ext cx="2361363" cy="555080"/>
          </a:xfrm>
        </p:spPr>
        <p:txBody>
          <a:bodyPr/>
          <a:lstStyle>
            <a:lvl1pPr algn="ctr">
              <a:buClr>
                <a:schemeClr val="tx1"/>
              </a:buClr>
              <a:defRPr sz="1200">
                <a:solidFill>
                  <a:schemeClr val="bg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6" name="Oval 35">
            <a:extLst>
              <a:ext uri="{FF2B5EF4-FFF2-40B4-BE49-F238E27FC236}">
                <a16:creationId xmlns:a16="http://schemas.microsoft.com/office/drawing/2014/main" id="{A28AA58D-A0F1-A24B-BB07-3366CD3E4D4D}"/>
              </a:ext>
            </a:extLst>
          </p:cNvPr>
          <p:cNvSpPr/>
          <p:nvPr userDrawn="1"/>
        </p:nvSpPr>
        <p:spPr>
          <a:xfrm>
            <a:off x="9035805" y="1711121"/>
            <a:ext cx="1277096" cy="1277096"/>
          </a:xfrm>
          <a:prstGeom prst="ellipse">
            <a:avLst/>
          </a:pr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9359638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umber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number slide</a:t>
            </a:r>
            <a:endParaRPr lang="en-GB" dirty="0"/>
          </a:p>
        </p:txBody>
      </p:sp>
      <p:sp>
        <p:nvSpPr>
          <p:cNvPr id="38" name="Text Placeholder 3">
            <a:extLst>
              <a:ext uri="{FF2B5EF4-FFF2-40B4-BE49-F238E27FC236}">
                <a16:creationId xmlns:a16="http://schemas.microsoft.com/office/drawing/2014/main" id="{365257D0-EF32-4347-B03F-F8B5C3D5552A}"/>
              </a:ext>
            </a:extLst>
          </p:cNvPr>
          <p:cNvSpPr>
            <a:spLocks noGrp="1"/>
          </p:cNvSpPr>
          <p:nvPr>
            <p:ph type="body" sz="quarter" idx="20" hasCustomPrompt="1"/>
          </p:nvPr>
        </p:nvSpPr>
        <p:spPr>
          <a:xfrm>
            <a:off x="334964" y="4029686"/>
            <a:ext cx="2361363" cy="555080"/>
          </a:xfrm>
        </p:spPr>
        <p:txBody>
          <a:bodyPr/>
          <a:lstStyle>
            <a:lvl1pPr algn="l">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21" name="Text Placeholder 15">
            <a:extLst>
              <a:ext uri="{FF2B5EF4-FFF2-40B4-BE49-F238E27FC236}">
                <a16:creationId xmlns:a16="http://schemas.microsoft.com/office/drawing/2014/main" id="{E0EFC739-5FE8-C840-8322-A8A4B984E359}"/>
              </a:ext>
            </a:extLst>
          </p:cNvPr>
          <p:cNvSpPr>
            <a:spLocks noGrp="1"/>
          </p:cNvSpPr>
          <p:nvPr>
            <p:ph type="body" sz="quarter" idx="22" hasCustomPrompt="1"/>
          </p:nvPr>
        </p:nvSpPr>
        <p:spPr>
          <a:xfrm>
            <a:off x="338523" y="2224805"/>
            <a:ext cx="2357804" cy="287766"/>
          </a:xfrm>
        </p:spPr>
        <p:txBody>
          <a:bodyPr/>
          <a:lstStyle>
            <a:lvl1pPr marL="0" indent="0" algn="l">
              <a:lnSpc>
                <a:spcPts val="2500"/>
              </a:lnSpc>
              <a:spcBef>
                <a:spcPts val="0"/>
              </a:spcBef>
              <a:buNone/>
              <a:defRPr sz="1700" b="1" i="0" cap="all" baseline="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22" name="Text Placeholder 15">
            <a:extLst>
              <a:ext uri="{FF2B5EF4-FFF2-40B4-BE49-F238E27FC236}">
                <a16:creationId xmlns:a16="http://schemas.microsoft.com/office/drawing/2014/main" id="{2B53B269-837C-2540-83F9-446C4C4820FE}"/>
              </a:ext>
            </a:extLst>
          </p:cNvPr>
          <p:cNvSpPr>
            <a:spLocks noGrp="1"/>
          </p:cNvSpPr>
          <p:nvPr>
            <p:ph type="body" sz="quarter" idx="23" hasCustomPrompt="1"/>
          </p:nvPr>
        </p:nvSpPr>
        <p:spPr>
          <a:xfrm>
            <a:off x="338525" y="2712322"/>
            <a:ext cx="1569298"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150</a:t>
            </a:r>
          </a:p>
        </p:txBody>
      </p:sp>
      <p:cxnSp>
        <p:nvCxnSpPr>
          <p:cNvPr id="23" name="Straight Connector 22">
            <a:extLst>
              <a:ext uri="{FF2B5EF4-FFF2-40B4-BE49-F238E27FC236}">
                <a16:creationId xmlns:a16="http://schemas.microsoft.com/office/drawing/2014/main" id="{BFE5EA9F-2586-7F46-AF4C-661FFF6251E7}"/>
              </a:ext>
            </a:extLst>
          </p:cNvPr>
          <p:cNvCxnSpPr>
            <a:cxnSpLocks/>
          </p:cNvCxnSpPr>
          <p:nvPr userDrawn="1"/>
        </p:nvCxnSpPr>
        <p:spPr>
          <a:xfrm>
            <a:off x="312738" y="3706371"/>
            <a:ext cx="2383589"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sp>
        <p:nvSpPr>
          <p:cNvPr id="31" name="Text Placeholder 3">
            <a:extLst>
              <a:ext uri="{FF2B5EF4-FFF2-40B4-BE49-F238E27FC236}">
                <a16:creationId xmlns:a16="http://schemas.microsoft.com/office/drawing/2014/main" id="{DDB9BA3C-6040-F842-8A3E-3BA9105193B9}"/>
              </a:ext>
            </a:extLst>
          </p:cNvPr>
          <p:cNvSpPr>
            <a:spLocks noGrp="1"/>
          </p:cNvSpPr>
          <p:nvPr>
            <p:ph type="body" sz="quarter" idx="24" hasCustomPrompt="1"/>
          </p:nvPr>
        </p:nvSpPr>
        <p:spPr>
          <a:xfrm>
            <a:off x="3204151" y="4029686"/>
            <a:ext cx="2361363" cy="555080"/>
          </a:xfrm>
        </p:spPr>
        <p:txBody>
          <a:bodyPr/>
          <a:lstStyle>
            <a:lvl1pPr algn="l">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2" name="Text Placeholder 15">
            <a:extLst>
              <a:ext uri="{FF2B5EF4-FFF2-40B4-BE49-F238E27FC236}">
                <a16:creationId xmlns:a16="http://schemas.microsoft.com/office/drawing/2014/main" id="{0940491F-400D-B84E-9DC9-D31CF58BB10A}"/>
              </a:ext>
            </a:extLst>
          </p:cNvPr>
          <p:cNvSpPr>
            <a:spLocks noGrp="1"/>
          </p:cNvSpPr>
          <p:nvPr>
            <p:ph type="body" sz="quarter" idx="25" hasCustomPrompt="1"/>
          </p:nvPr>
        </p:nvSpPr>
        <p:spPr>
          <a:xfrm>
            <a:off x="3207710" y="2224805"/>
            <a:ext cx="2357804" cy="287766"/>
          </a:xfrm>
        </p:spPr>
        <p:txBody>
          <a:bodyPr/>
          <a:lstStyle>
            <a:lvl1pPr marL="0" indent="0" algn="l">
              <a:lnSpc>
                <a:spcPts val="2500"/>
              </a:lnSpc>
              <a:spcBef>
                <a:spcPts val="0"/>
              </a:spcBef>
              <a:buNone/>
              <a:defRPr sz="1700" b="1" i="0" cap="all" baseline="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37" name="Text Placeholder 15">
            <a:extLst>
              <a:ext uri="{FF2B5EF4-FFF2-40B4-BE49-F238E27FC236}">
                <a16:creationId xmlns:a16="http://schemas.microsoft.com/office/drawing/2014/main" id="{BED81315-D569-BE4E-95C3-4373F07CC0A2}"/>
              </a:ext>
            </a:extLst>
          </p:cNvPr>
          <p:cNvSpPr>
            <a:spLocks noGrp="1"/>
          </p:cNvSpPr>
          <p:nvPr>
            <p:ph type="body" sz="quarter" idx="26" hasCustomPrompt="1"/>
          </p:nvPr>
        </p:nvSpPr>
        <p:spPr>
          <a:xfrm>
            <a:off x="3207712" y="2712322"/>
            <a:ext cx="1569298"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798</a:t>
            </a:r>
          </a:p>
        </p:txBody>
      </p:sp>
      <p:cxnSp>
        <p:nvCxnSpPr>
          <p:cNvPr id="44" name="Straight Connector 43">
            <a:extLst>
              <a:ext uri="{FF2B5EF4-FFF2-40B4-BE49-F238E27FC236}">
                <a16:creationId xmlns:a16="http://schemas.microsoft.com/office/drawing/2014/main" id="{C7D5B4A6-38EE-294B-863C-ED3C4F8AF9B7}"/>
              </a:ext>
            </a:extLst>
          </p:cNvPr>
          <p:cNvCxnSpPr>
            <a:cxnSpLocks/>
          </p:cNvCxnSpPr>
          <p:nvPr userDrawn="1"/>
        </p:nvCxnSpPr>
        <p:spPr>
          <a:xfrm>
            <a:off x="3181925" y="3706371"/>
            <a:ext cx="2383589"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sp>
        <p:nvSpPr>
          <p:cNvPr id="53" name="Text Placeholder 3">
            <a:extLst>
              <a:ext uri="{FF2B5EF4-FFF2-40B4-BE49-F238E27FC236}">
                <a16:creationId xmlns:a16="http://schemas.microsoft.com/office/drawing/2014/main" id="{AB40760D-AFEA-6E4C-AE59-D5A8B3AC9573}"/>
              </a:ext>
            </a:extLst>
          </p:cNvPr>
          <p:cNvSpPr>
            <a:spLocks noGrp="1"/>
          </p:cNvSpPr>
          <p:nvPr>
            <p:ph type="body" sz="quarter" idx="27" hasCustomPrompt="1"/>
          </p:nvPr>
        </p:nvSpPr>
        <p:spPr>
          <a:xfrm>
            <a:off x="6071757" y="4029686"/>
            <a:ext cx="2361363" cy="555080"/>
          </a:xfrm>
        </p:spPr>
        <p:txBody>
          <a:bodyPr/>
          <a:lstStyle>
            <a:lvl1pPr algn="l">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54" name="Text Placeholder 15">
            <a:extLst>
              <a:ext uri="{FF2B5EF4-FFF2-40B4-BE49-F238E27FC236}">
                <a16:creationId xmlns:a16="http://schemas.microsoft.com/office/drawing/2014/main" id="{46E719E7-692E-984E-BE62-559AB8C40184}"/>
              </a:ext>
            </a:extLst>
          </p:cNvPr>
          <p:cNvSpPr>
            <a:spLocks noGrp="1"/>
          </p:cNvSpPr>
          <p:nvPr>
            <p:ph type="body" sz="quarter" idx="28" hasCustomPrompt="1"/>
          </p:nvPr>
        </p:nvSpPr>
        <p:spPr>
          <a:xfrm>
            <a:off x="6075316" y="2224805"/>
            <a:ext cx="2357804" cy="287766"/>
          </a:xfrm>
        </p:spPr>
        <p:txBody>
          <a:bodyPr/>
          <a:lstStyle>
            <a:lvl1pPr marL="0" indent="0" algn="l">
              <a:lnSpc>
                <a:spcPts val="2500"/>
              </a:lnSpc>
              <a:spcBef>
                <a:spcPts val="0"/>
              </a:spcBef>
              <a:buNone/>
              <a:defRPr sz="1700" b="1" i="0" cap="all" baseline="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55" name="Text Placeholder 15">
            <a:extLst>
              <a:ext uri="{FF2B5EF4-FFF2-40B4-BE49-F238E27FC236}">
                <a16:creationId xmlns:a16="http://schemas.microsoft.com/office/drawing/2014/main" id="{87173132-A837-CF4E-82DE-F6A7D0DF0990}"/>
              </a:ext>
            </a:extLst>
          </p:cNvPr>
          <p:cNvSpPr>
            <a:spLocks noGrp="1"/>
          </p:cNvSpPr>
          <p:nvPr>
            <p:ph type="body" sz="quarter" idx="29" hasCustomPrompt="1"/>
          </p:nvPr>
        </p:nvSpPr>
        <p:spPr>
          <a:xfrm>
            <a:off x="6075318" y="2712322"/>
            <a:ext cx="2834606"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40,309</a:t>
            </a:r>
          </a:p>
        </p:txBody>
      </p:sp>
      <p:cxnSp>
        <p:nvCxnSpPr>
          <p:cNvPr id="56" name="Straight Connector 55">
            <a:extLst>
              <a:ext uri="{FF2B5EF4-FFF2-40B4-BE49-F238E27FC236}">
                <a16:creationId xmlns:a16="http://schemas.microsoft.com/office/drawing/2014/main" id="{60162D64-43D8-9B46-A20C-441256AA1788}"/>
              </a:ext>
            </a:extLst>
          </p:cNvPr>
          <p:cNvCxnSpPr>
            <a:cxnSpLocks/>
          </p:cNvCxnSpPr>
          <p:nvPr userDrawn="1"/>
        </p:nvCxnSpPr>
        <p:spPr>
          <a:xfrm>
            <a:off x="6049531" y="3706371"/>
            <a:ext cx="2860393"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sp>
        <p:nvSpPr>
          <p:cNvPr id="57" name="Text Placeholder 3">
            <a:extLst>
              <a:ext uri="{FF2B5EF4-FFF2-40B4-BE49-F238E27FC236}">
                <a16:creationId xmlns:a16="http://schemas.microsoft.com/office/drawing/2014/main" id="{F0FA2C0A-EAE4-7549-AC96-58B36FFC8DFE}"/>
              </a:ext>
            </a:extLst>
          </p:cNvPr>
          <p:cNvSpPr>
            <a:spLocks noGrp="1"/>
          </p:cNvSpPr>
          <p:nvPr>
            <p:ph type="body" sz="quarter" idx="30" hasCustomPrompt="1"/>
          </p:nvPr>
        </p:nvSpPr>
        <p:spPr>
          <a:xfrm>
            <a:off x="9419725" y="4029686"/>
            <a:ext cx="2361363" cy="555080"/>
          </a:xfrm>
        </p:spPr>
        <p:txBody>
          <a:bodyPr/>
          <a:lstStyle>
            <a:lvl1pPr algn="l">
              <a:buClr>
                <a:schemeClr val="tx1"/>
              </a:buClr>
              <a:defRPr sz="1200">
                <a:solidFill>
                  <a:schemeClr val="tx1"/>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58" name="Text Placeholder 15">
            <a:extLst>
              <a:ext uri="{FF2B5EF4-FFF2-40B4-BE49-F238E27FC236}">
                <a16:creationId xmlns:a16="http://schemas.microsoft.com/office/drawing/2014/main" id="{C2A1A451-0535-A645-83DA-A0BDCC7BF867}"/>
              </a:ext>
            </a:extLst>
          </p:cNvPr>
          <p:cNvSpPr>
            <a:spLocks noGrp="1"/>
          </p:cNvSpPr>
          <p:nvPr>
            <p:ph type="body" sz="quarter" idx="31" hasCustomPrompt="1"/>
          </p:nvPr>
        </p:nvSpPr>
        <p:spPr>
          <a:xfrm>
            <a:off x="9423284" y="2224805"/>
            <a:ext cx="2357804" cy="287766"/>
          </a:xfrm>
        </p:spPr>
        <p:txBody>
          <a:bodyPr/>
          <a:lstStyle>
            <a:lvl1pPr marL="0" indent="0" algn="l">
              <a:lnSpc>
                <a:spcPts val="2500"/>
              </a:lnSpc>
              <a:spcBef>
                <a:spcPts val="0"/>
              </a:spcBef>
              <a:buNone/>
              <a:defRPr sz="1700" b="1" i="0" cap="all" baseline="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59" name="Text Placeholder 15">
            <a:extLst>
              <a:ext uri="{FF2B5EF4-FFF2-40B4-BE49-F238E27FC236}">
                <a16:creationId xmlns:a16="http://schemas.microsoft.com/office/drawing/2014/main" id="{D1714DC5-57BD-474B-BE8E-0E724A80994B}"/>
              </a:ext>
            </a:extLst>
          </p:cNvPr>
          <p:cNvSpPr>
            <a:spLocks noGrp="1"/>
          </p:cNvSpPr>
          <p:nvPr>
            <p:ph type="body" sz="quarter" idx="32" hasCustomPrompt="1"/>
          </p:nvPr>
        </p:nvSpPr>
        <p:spPr>
          <a:xfrm>
            <a:off x="9423286" y="2712322"/>
            <a:ext cx="2457814"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$4.9b</a:t>
            </a:r>
          </a:p>
        </p:txBody>
      </p:sp>
      <p:cxnSp>
        <p:nvCxnSpPr>
          <p:cNvPr id="60" name="Straight Connector 59">
            <a:extLst>
              <a:ext uri="{FF2B5EF4-FFF2-40B4-BE49-F238E27FC236}">
                <a16:creationId xmlns:a16="http://schemas.microsoft.com/office/drawing/2014/main" id="{069BE08D-186A-FF46-9980-DEC691FD233E}"/>
              </a:ext>
            </a:extLst>
          </p:cNvPr>
          <p:cNvCxnSpPr>
            <a:cxnSpLocks/>
          </p:cNvCxnSpPr>
          <p:nvPr userDrawn="1"/>
        </p:nvCxnSpPr>
        <p:spPr>
          <a:xfrm>
            <a:off x="9397499" y="3706371"/>
            <a:ext cx="2383589"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sp>
        <p:nvSpPr>
          <p:cNvPr id="24" name="Text Placeholder 15">
            <a:extLst>
              <a:ext uri="{FF2B5EF4-FFF2-40B4-BE49-F238E27FC236}">
                <a16:creationId xmlns:a16="http://schemas.microsoft.com/office/drawing/2014/main" id="{FB92E45C-A14F-1A4E-B6EC-7D362A10CA64}"/>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99442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umber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number slide</a:t>
            </a:r>
            <a:endParaRPr lang="en-GB" dirty="0"/>
          </a:p>
        </p:txBody>
      </p:sp>
      <p:sp>
        <p:nvSpPr>
          <p:cNvPr id="38" name="Text Placeholder 3">
            <a:extLst>
              <a:ext uri="{FF2B5EF4-FFF2-40B4-BE49-F238E27FC236}">
                <a16:creationId xmlns:a16="http://schemas.microsoft.com/office/drawing/2014/main" id="{365257D0-EF32-4347-B03F-F8B5C3D5552A}"/>
              </a:ext>
            </a:extLst>
          </p:cNvPr>
          <p:cNvSpPr>
            <a:spLocks noGrp="1"/>
          </p:cNvSpPr>
          <p:nvPr>
            <p:ph type="body" sz="quarter" idx="20" hasCustomPrompt="1"/>
          </p:nvPr>
        </p:nvSpPr>
        <p:spPr>
          <a:xfrm>
            <a:off x="320400" y="4029686"/>
            <a:ext cx="2361363" cy="555080"/>
          </a:xfrm>
        </p:spPr>
        <p:txBody>
          <a:bodyPr/>
          <a:lstStyle>
            <a:lvl1pPr algn="l">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22" name="Text Placeholder 15">
            <a:extLst>
              <a:ext uri="{FF2B5EF4-FFF2-40B4-BE49-F238E27FC236}">
                <a16:creationId xmlns:a16="http://schemas.microsoft.com/office/drawing/2014/main" id="{2B53B269-837C-2540-83F9-446C4C4820FE}"/>
              </a:ext>
            </a:extLst>
          </p:cNvPr>
          <p:cNvSpPr>
            <a:spLocks noGrp="1"/>
          </p:cNvSpPr>
          <p:nvPr>
            <p:ph type="body" sz="quarter" idx="23" hasCustomPrompt="1"/>
          </p:nvPr>
        </p:nvSpPr>
        <p:spPr>
          <a:xfrm>
            <a:off x="320400" y="2712322"/>
            <a:ext cx="1569298"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150</a:t>
            </a:r>
          </a:p>
        </p:txBody>
      </p:sp>
      <p:cxnSp>
        <p:nvCxnSpPr>
          <p:cNvPr id="23" name="Straight Connector 22">
            <a:extLst>
              <a:ext uri="{FF2B5EF4-FFF2-40B4-BE49-F238E27FC236}">
                <a16:creationId xmlns:a16="http://schemas.microsoft.com/office/drawing/2014/main" id="{BFE5EA9F-2586-7F46-AF4C-661FFF6251E7}"/>
              </a:ext>
            </a:extLst>
          </p:cNvPr>
          <p:cNvCxnSpPr>
            <a:cxnSpLocks/>
          </p:cNvCxnSpPr>
          <p:nvPr userDrawn="1"/>
        </p:nvCxnSpPr>
        <p:spPr>
          <a:xfrm>
            <a:off x="312738" y="3706371"/>
            <a:ext cx="2383589" cy="0"/>
          </a:xfrm>
          <a:prstGeom prst="line">
            <a:avLst/>
          </a:prstGeom>
          <a:ln>
            <a:solidFill>
              <a:srgbClr val="0350AE"/>
            </a:solidFill>
          </a:ln>
        </p:spPr>
        <p:style>
          <a:lnRef idx="1">
            <a:schemeClr val="accent2"/>
          </a:lnRef>
          <a:fillRef idx="0">
            <a:schemeClr val="accent2"/>
          </a:fillRef>
          <a:effectRef idx="0">
            <a:schemeClr val="accent2"/>
          </a:effectRef>
          <a:fontRef idx="minor">
            <a:schemeClr val="tx1"/>
          </a:fontRef>
        </p:style>
      </p:cxnSp>
      <p:sp>
        <p:nvSpPr>
          <p:cNvPr id="31" name="Text Placeholder 3">
            <a:extLst>
              <a:ext uri="{FF2B5EF4-FFF2-40B4-BE49-F238E27FC236}">
                <a16:creationId xmlns:a16="http://schemas.microsoft.com/office/drawing/2014/main" id="{DDB9BA3C-6040-F842-8A3E-3BA9105193B9}"/>
              </a:ext>
            </a:extLst>
          </p:cNvPr>
          <p:cNvSpPr>
            <a:spLocks noGrp="1"/>
          </p:cNvSpPr>
          <p:nvPr>
            <p:ph type="body" sz="quarter" idx="24" hasCustomPrompt="1"/>
          </p:nvPr>
        </p:nvSpPr>
        <p:spPr>
          <a:xfrm>
            <a:off x="3204151" y="4029686"/>
            <a:ext cx="2361363" cy="555080"/>
          </a:xfrm>
        </p:spPr>
        <p:txBody>
          <a:bodyPr/>
          <a:lstStyle>
            <a:lvl1pPr algn="l">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37" name="Text Placeholder 15">
            <a:extLst>
              <a:ext uri="{FF2B5EF4-FFF2-40B4-BE49-F238E27FC236}">
                <a16:creationId xmlns:a16="http://schemas.microsoft.com/office/drawing/2014/main" id="{BED81315-D569-BE4E-95C3-4373F07CC0A2}"/>
              </a:ext>
            </a:extLst>
          </p:cNvPr>
          <p:cNvSpPr>
            <a:spLocks noGrp="1"/>
          </p:cNvSpPr>
          <p:nvPr>
            <p:ph type="body" sz="quarter" idx="26" hasCustomPrompt="1"/>
          </p:nvPr>
        </p:nvSpPr>
        <p:spPr>
          <a:xfrm>
            <a:off x="3207712" y="2712322"/>
            <a:ext cx="1569298"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798</a:t>
            </a:r>
          </a:p>
        </p:txBody>
      </p:sp>
      <p:cxnSp>
        <p:nvCxnSpPr>
          <p:cNvPr id="44" name="Straight Connector 43">
            <a:extLst>
              <a:ext uri="{FF2B5EF4-FFF2-40B4-BE49-F238E27FC236}">
                <a16:creationId xmlns:a16="http://schemas.microsoft.com/office/drawing/2014/main" id="{C7D5B4A6-38EE-294B-863C-ED3C4F8AF9B7}"/>
              </a:ext>
            </a:extLst>
          </p:cNvPr>
          <p:cNvCxnSpPr>
            <a:cxnSpLocks/>
          </p:cNvCxnSpPr>
          <p:nvPr userDrawn="1"/>
        </p:nvCxnSpPr>
        <p:spPr>
          <a:xfrm>
            <a:off x="3181925" y="3706371"/>
            <a:ext cx="2383589" cy="0"/>
          </a:xfrm>
          <a:prstGeom prst="line">
            <a:avLst/>
          </a:prstGeom>
          <a:ln>
            <a:solidFill>
              <a:srgbClr val="0350AE"/>
            </a:solidFill>
          </a:ln>
        </p:spPr>
        <p:style>
          <a:lnRef idx="1">
            <a:schemeClr val="accent2"/>
          </a:lnRef>
          <a:fillRef idx="0">
            <a:schemeClr val="accent2"/>
          </a:fillRef>
          <a:effectRef idx="0">
            <a:schemeClr val="accent2"/>
          </a:effectRef>
          <a:fontRef idx="minor">
            <a:schemeClr val="tx1"/>
          </a:fontRef>
        </p:style>
      </p:cxnSp>
      <p:sp>
        <p:nvSpPr>
          <p:cNvPr id="53" name="Text Placeholder 3">
            <a:extLst>
              <a:ext uri="{FF2B5EF4-FFF2-40B4-BE49-F238E27FC236}">
                <a16:creationId xmlns:a16="http://schemas.microsoft.com/office/drawing/2014/main" id="{AB40760D-AFEA-6E4C-AE59-D5A8B3AC9573}"/>
              </a:ext>
            </a:extLst>
          </p:cNvPr>
          <p:cNvSpPr>
            <a:spLocks noGrp="1"/>
          </p:cNvSpPr>
          <p:nvPr>
            <p:ph type="body" sz="quarter" idx="27" hasCustomPrompt="1"/>
          </p:nvPr>
        </p:nvSpPr>
        <p:spPr>
          <a:xfrm>
            <a:off x="6071757" y="4029686"/>
            <a:ext cx="2361363" cy="555080"/>
          </a:xfrm>
        </p:spPr>
        <p:txBody>
          <a:bodyPr/>
          <a:lstStyle>
            <a:lvl1pPr algn="l">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55" name="Text Placeholder 15">
            <a:extLst>
              <a:ext uri="{FF2B5EF4-FFF2-40B4-BE49-F238E27FC236}">
                <a16:creationId xmlns:a16="http://schemas.microsoft.com/office/drawing/2014/main" id="{87173132-A837-CF4E-82DE-F6A7D0DF0990}"/>
              </a:ext>
            </a:extLst>
          </p:cNvPr>
          <p:cNvSpPr>
            <a:spLocks noGrp="1"/>
          </p:cNvSpPr>
          <p:nvPr>
            <p:ph type="body" sz="quarter" idx="29" hasCustomPrompt="1"/>
          </p:nvPr>
        </p:nvSpPr>
        <p:spPr>
          <a:xfrm>
            <a:off x="6075318" y="2712322"/>
            <a:ext cx="2834606"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40,309</a:t>
            </a:r>
          </a:p>
        </p:txBody>
      </p:sp>
      <p:cxnSp>
        <p:nvCxnSpPr>
          <p:cNvPr id="56" name="Straight Connector 55">
            <a:extLst>
              <a:ext uri="{FF2B5EF4-FFF2-40B4-BE49-F238E27FC236}">
                <a16:creationId xmlns:a16="http://schemas.microsoft.com/office/drawing/2014/main" id="{60162D64-43D8-9B46-A20C-441256AA1788}"/>
              </a:ext>
            </a:extLst>
          </p:cNvPr>
          <p:cNvCxnSpPr>
            <a:cxnSpLocks/>
          </p:cNvCxnSpPr>
          <p:nvPr userDrawn="1"/>
        </p:nvCxnSpPr>
        <p:spPr>
          <a:xfrm>
            <a:off x="6049531" y="3706371"/>
            <a:ext cx="2860393" cy="0"/>
          </a:xfrm>
          <a:prstGeom prst="line">
            <a:avLst/>
          </a:prstGeom>
          <a:ln>
            <a:solidFill>
              <a:srgbClr val="0350AE"/>
            </a:solidFill>
          </a:ln>
        </p:spPr>
        <p:style>
          <a:lnRef idx="1">
            <a:schemeClr val="accent2"/>
          </a:lnRef>
          <a:fillRef idx="0">
            <a:schemeClr val="accent2"/>
          </a:fillRef>
          <a:effectRef idx="0">
            <a:schemeClr val="accent2"/>
          </a:effectRef>
          <a:fontRef idx="minor">
            <a:schemeClr val="tx1"/>
          </a:fontRef>
        </p:style>
      </p:cxnSp>
      <p:sp>
        <p:nvSpPr>
          <p:cNvPr id="57" name="Text Placeholder 3">
            <a:extLst>
              <a:ext uri="{FF2B5EF4-FFF2-40B4-BE49-F238E27FC236}">
                <a16:creationId xmlns:a16="http://schemas.microsoft.com/office/drawing/2014/main" id="{F0FA2C0A-EAE4-7549-AC96-58B36FFC8DFE}"/>
              </a:ext>
            </a:extLst>
          </p:cNvPr>
          <p:cNvSpPr>
            <a:spLocks noGrp="1"/>
          </p:cNvSpPr>
          <p:nvPr>
            <p:ph type="body" sz="quarter" idx="30" hasCustomPrompt="1"/>
          </p:nvPr>
        </p:nvSpPr>
        <p:spPr>
          <a:xfrm>
            <a:off x="9419725" y="4029686"/>
            <a:ext cx="2361363" cy="555080"/>
          </a:xfrm>
        </p:spPr>
        <p:txBody>
          <a:bodyPr/>
          <a:lstStyle>
            <a:lvl1pPr algn="l">
              <a:buClr>
                <a:schemeClr val="tx1"/>
              </a:buClr>
              <a:defRPr sz="1200">
                <a:solidFill>
                  <a:srgbClr val="FFFFFF"/>
                </a:solidFill>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 ex </a:t>
            </a:r>
            <a:r>
              <a:rPr lang="en-US" dirty="0" err="1"/>
              <a:t>elitr</a:t>
            </a:r>
            <a:r>
              <a:rPr lang="en-US" dirty="0"/>
              <a:t>, </a:t>
            </a:r>
            <a:r>
              <a:rPr lang="en-US" dirty="0" err="1"/>
              <a:t>sed</a:t>
            </a:r>
            <a:r>
              <a:rPr lang="en-US" dirty="0"/>
              <a:t> </a:t>
            </a:r>
            <a:r>
              <a:rPr lang="en-US" dirty="0" err="1"/>
              <a:t>diam</a:t>
            </a:r>
            <a:r>
              <a:rPr lang="en-US" dirty="0"/>
              <a:t> non. </a:t>
            </a:r>
          </a:p>
        </p:txBody>
      </p:sp>
      <p:sp>
        <p:nvSpPr>
          <p:cNvPr id="59" name="Text Placeholder 15">
            <a:extLst>
              <a:ext uri="{FF2B5EF4-FFF2-40B4-BE49-F238E27FC236}">
                <a16:creationId xmlns:a16="http://schemas.microsoft.com/office/drawing/2014/main" id="{D1714DC5-57BD-474B-BE8E-0E724A80994B}"/>
              </a:ext>
            </a:extLst>
          </p:cNvPr>
          <p:cNvSpPr>
            <a:spLocks noGrp="1"/>
          </p:cNvSpPr>
          <p:nvPr>
            <p:ph type="body" sz="quarter" idx="32" hasCustomPrompt="1"/>
          </p:nvPr>
        </p:nvSpPr>
        <p:spPr>
          <a:xfrm>
            <a:off x="9423286" y="2712322"/>
            <a:ext cx="2457814" cy="866006"/>
          </a:xfrm>
        </p:spPr>
        <p:txBody>
          <a:bodyPr/>
          <a:lstStyle>
            <a:lvl1pPr marL="0" indent="0" algn="l">
              <a:lnSpc>
                <a:spcPts val="7500"/>
              </a:lnSpc>
              <a:spcBef>
                <a:spcPts val="0"/>
              </a:spcBef>
              <a:buNone/>
              <a:defRPr sz="7000" b="1" i="0" cap="none" baseline="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$4.9b</a:t>
            </a:r>
          </a:p>
        </p:txBody>
      </p:sp>
      <p:cxnSp>
        <p:nvCxnSpPr>
          <p:cNvPr id="60" name="Straight Connector 59">
            <a:extLst>
              <a:ext uri="{FF2B5EF4-FFF2-40B4-BE49-F238E27FC236}">
                <a16:creationId xmlns:a16="http://schemas.microsoft.com/office/drawing/2014/main" id="{069BE08D-186A-FF46-9980-DEC691FD233E}"/>
              </a:ext>
            </a:extLst>
          </p:cNvPr>
          <p:cNvCxnSpPr>
            <a:cxnSpLocks/>
          </p:cNvCxnSpPr>
          <p:nvPr userDrawn="1"/>
        </p:nvCxnSpPr>
        <p:spPr>
          <a:xfrm>
            <a:off x="9397499" y="3706371"/>
            <a:ext cx="2383589" cy="0"/>
          </a:xfrm>
          <a:prstGeom prst="line">
            <a:avLst/>
          </a:prstGeom>
          <a:ln>
            <a:solidFill>
              <a:srgbClr val="0350AE"/>
            </a:solidFill>
          </a:ln>
        </p:spPr>
        <p:style>
          <a:lnRef idx="1">
            <a:schemeClr val="accent2"/>
          </a:lnRef>
          <a:fillRef idx="0">
            <a:schemeClr val="accent2"/>
          </a:fillRef>
          <a:effectRef idx="0">
            <a:schemeClr val="accent2"/>
          </a:effectRef>
          <a:fontRef idx="minor">
            <a:schemeClr val="tx1"/>
          </a:fontRef>
        </p:style>
      </p:cxnSp>
      <p:sp>
        <p:nvSpPr>
          <p:cNvPr id="24" name="Text Placeholder 15">
            <a:extLst>
              <a:ext uri="{FF2B5EF4-FFF2-40B4-BE49-F238E27FC236}">
                <a16:creationId xmlns:a16="http://schemas.microsoft.com/office/drawing/2014/main" id="{3D29CC9D-C876-2E46-AA6D-0B8D8ED73A2F}"/>
              </a:ext>
            </a:extLst>
          </p:cNvPr>
          <p:cNvSpPr>
            <a:spLocks noGrp="1"/>
          </p:cNvSpPr>
          <p:nvPr>
            <p:ph type="body" sz="quarter" idx="22" hasCustomPrompt="1"/>
          </p:nvPr>
        </p:nvSpPr>
        <p:spPr>
          <a:xfrm>
            <a:off x="320400" y="2224805"/>
            <a:ext cx="2357804" cy="287766"/>
          </a:xfrm>
        </p:spPr>
        <p:txBody>
          <a:bodyPr/>
          <a:lstStyle>
            <a:lvl1pPr marL="0" indent="0" algn="l">
              <a:lnSpc>
                <a:spcPts val="2500"/>
              </a:lnSpc>
              <a:spcBef>
                <a:spcPts val="0"/>
              </a:spcBef>
              <a:buNone/>
              <a:defRPr sz="1700" b="1" i="0" cap="all" baseline="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25" name="Text Placeholder 15">
            <a:extLst>
              <a:ext uri="{FF2B5EF4-FFF2-40B4-BE49-F238E27FC236}">
                <a16:creationId xmlns:a16="http://schemas.microsoft.com/office/drawing/2014/main" id="{D0D348B5-B1A5-AF4D-B050-94D35A40055D}"/>
              </a:ext>
            </a:extLst>
          </p:cNvPr>
          <p:cNvSpPr>
            <a:spLocks noGrp="1"/>
          </p:cNvSpPr>
          <p:nvPr>
            <p:ph type="body" sz="quarter" idx="25" hasCustomPrompt="1"/>
          </p:nvPr>
        </p:nvSpPr>
        <p:spPr>
          <a:xfrm>
            <a:off x="3207710" y="2224805"/>
            <a:ext cx="2357804" cy="287766"/>
          </a:xfrm>
        </p:spPr>
        <p:txBody>
          <a:bodyPr/>
          <a:lstStyle>
            <a:lvl1pPr marL="0" indent="0" algn="l">
              <a:lnSpc>
                <a:spcPts val="2500"/>
              </a:lnSpc>
              <a:spcBef>
                <a:spcPts val="0"/>
              </a:spcBef>
              <a:buNone/>
              <a:defRPr sz="1700" b="1" i="0" cap="all" baseline="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26" name="Text Placeholder 15">
            <a:extLst>
              <a:ext uri="{FF2B5EF4-FFF2-40B4-BE49-F238E27FC236}">
                <a16:creationId xmlns:a16="http://schemas.microsoft.com/office/drawing/2014/main" id="{7F37B0E0-F2B9-F345-8C5E-5FD0FABDF6B8}"/>
              </a:ext>
            </a:extLst>
          </p:cNvPr>
          <p:cNvSpPr>
            <a:spLocks noGrp="1"/>
          </p:cNvSpPr>
          <p:nvPr>
            <p:ph type="body" sz="quarter" idx="28" hasCustomPrompt="1"/>
          </p:nvPr>
        </p:nvSpPr>
        <p:spPr>
          <a:xfrm>
            <a:off x="6075316" y="2224805"/>
            <a:ext cx="2357804" cy="287766"/>
          </a:xfrm>
        </p:spPr>
        <p:txBody>
          <a:bodyPr/>
          <a:lstStyle>
            <a:lvl1pPr marL="0" indent="0" algn="l">
              <a:lnSpc>
                <a:spcPts val="2500"/>
              </a:lnSpc>
              <a:spcBef>
                <a:spcPts val="0"/>
              </a:spcBef>
              <a:buNone/>
              <a:defRPr sz="1700" b="1" i="0" cap="all" baseline="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27" name="Text Placeholder 15">
            <a:extLst>
              <a:ext uri="{FF2B5EF4-FFF2-40B4-BE49-F238E27FC236}">
                <a16:creationId xmlns:a16="http://schemas.microsoft.com/office/drawing/2014/main" id="{76C6675C-5B1B-E541-8790-86D4641ADD8B}"/>
              </a:ext>
            </a:extLst>
          </p:cNvPr>
          <p:cNvSpPr>
            <a:spLocks noGrp="1"/>
          </p:cNvSpPr>
          <p:nvPr>
            <p:ph type="body" sz="quarter" idx="31" hasCustomPrompt="1"/>
          </p:nvPr>
        </p:nvSpPr>
        <p:spPr>
          <a:xfrm>
            <a:off x="9423284" y="2224805"/>
            <a:ext cx="2357804" cy="287766"/>
          </a:xfrm>
        </p:spPr>
        <p:txBody>
          <a:bodyPr/>
          <a:lstStyle>
            <a:lvl1pPr marL="0" indent="0" algn="l">
              <a:lnSpc>
                <a:spcPts val="2500"/>
              </a:lnSpc>
              <a:spcBef>
                <a:spcPts val="0"/>
              </a:spcBef>
              <a:buNone/>
              <a:defRPr sz="1700" b="1" i="0" cap="all" baseline="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a:t>
            </a:r>
          </a:p>
        </p:txBody>
      </p:sp>
      <p:sp>
        <p:nvSpPr>
          <p:cNvPr id="28" name="Text Placeholder 15">
            <a:extLst>
              <a:ext uri="{FF2B5EF4-FFF2-40B4-BE49-F238E27FC236}">
                <a16:creationId xmlns:a16="http://schemas.microsoft.com/office/drawing/2014/main" id="{0A6DF668-1EDF-0342-97F9-9324C870C687}"/>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4389104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timeline slide</a:t>
            </a:r>
            <a:endParaRPr lang="en-GB" dirty="0"/>
          </a:p>
        </p:txBody>
      </p:sp>
      <p:cxnSp>
        <p:nvCxnSpPr>
          <p:cNvPr id="24" name="Straight Connector 23">
            <a:extLst>
              <a:ext uri="{FF2B5EF4-FFF2-40B4-BE49-F238E27FC236}">
                <a16:creationId xmlns:a16="http://schemas.microsoft.com/office/drawing/2014/main" id="{3F139E32-2709-FB4C-8D5D-8BCBA4B0CC30}"/>
              </a:ext>
            </a:extLst>
          </p:cNvPr>
          <p:cNvCxnSpPr>
            <a:cxnSpLocks/>
          </p:cNvCxnSpPr>
          <p:nvPr userDrawn="1"/>
        </p:nvCxnSpPr>
        <p:spPr>
          <a:xfrm>
            <a:off x="334964" y="5363545"/>
            <a:ext cx="11541124" cy="0"/>
          </a:xfrm>
          <a:prstGeom prst="line">
            <a:avLst/>
          </a:prstGeom>
          <a:ln w="19050" cap="rnd">
            <a:solidFill>
              <a:schemeClr val="tx1"/>
            </a:solidFill>
            <a:tailEnd type="triangle" w="lg" len="lg"/>
          </a:ln>
        </p:spPr>
        <p:style>
          <a:lnRef idx="1">
            <a:schemeClr val="accent2"/>
          </a:lnRef>
          <a:fillRef idx="0">
            <a:schemeClr val="accent2"/>
          </a:fillRef>
          <a:effectRef idx="0">
            <a:schemeClr val="accent2"/>
          </a:effectRef>
          <a:fontRef idx="minor">
            <a:schemeClr val="tx1"/>
          </a:fontRef>
        </p:style>
      </p:cxnSp>
      <p:sp>
        <p:nvSpPr>
          <p:cNvPr id="30" name="Oval 29">
            <a:extLst>
              <a:ext uri="{FF2B5EF4-FFF2-40B4-BE49-F238E27FC236}">
                <a16:creationId xmlns:a16="http://schemas.microsoft.com/office/drawing/2014/main" id="{B57A0F87-1A4F-3941-92F5-06DB8E73D260}"/>
              </a:ext>
            </a:extLst>
          </p:cNvPr>
          <p:cNvSpPr/>
          <p:nvPr userDrawn="1"/>
        </p:nvSpPr>
        <p:spPr>
          <a:xfrm>
            <a:off x="312738" y="5283535"/>
            <a:ext cx="160020" cy="160020"/>
          </a:xfrm>
          <a:prstGeom prst="ellips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3">
            <a:extLst>
              <a:ext uri="{FF2B5EF4-FFF2-40B4-BE49-F238E27FC236}">
                <a16:creationId xmlns:a16="http://schemas.microsoft.com/office/drawing/2014/main" id="{3FB7AE22-8B6B-BE4D-9C20-048AB975CE32}"/>
              </a:ext>
            </a:extLst>
          </p:cNvPr>
          <p:cNvSpPr>
            <a:spLocks noGrp="1"/>
          </p:cNvSpPr>
          <p:nvPr>
            <p:ph type="body" sz="quarter" idx="21" hasCustomPrompt="1"/>
          </p:nvPr>
        </p:nvSpPr>
        <p:spPr>
          <a:xfrm>
            <a:off x="334800" y="4753688"/>
            <a:ext cx="673628" cy="404393"/>
          </a:xfrm>
        </p:spPr>
        <p:txBody>
          <a:bodyPr/>
          <a:lstStyle>
            <a:lvl1pPr algn="l">
              <a:buClr>
                <a:schemeClr val="tx1"/>
              </a:buClr>
              <a:defRPr sz="1400" b="1"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Project Start</a:t>
            </a:r>
          </a:p>
        </p:txBody>
      </p:sp>
      <p:cxnSp>
        <p:nvCxnSpPr>
          <p:cNvPr id="18" name="Straight Connector 17">
            <a:extLst>
              <a:ext uri="{FF2B5EF4-FFF2-40B4-BE49-F238E27FC236}">
                <a16:creationId xmlns:a16="http://schemas.microsoft.com/office/drawing/2014/main" id="{E9295118-2D1C-9F40-9C60-2A6B06025A52}"/>
              </a:ext>
            </a:extLst>
          </p:cNvPr>
          <p:cNvCxnSpPr>
            <a:cxnSpLocks/>
          </p:cNvCxnSpPr>
          <p:nvPr userDrawn="1"/>
        </p:nvCxnSpPr>
        <p:spPr>
          <a:xfrm>
            <a:off x="2467903" y="1661506"/>
            <a:ext cx="0" cy="3622029"/>
          </a:xfrm>
          <a:prstGeom prst="line">
            <a:avLst/>
          </a:prstGeom>
          <a:ln>
            <a:solidFill>
              <a:srgbClr val="E0E0E0"/>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50C5C66-B8FB-5E44-9695-5BBBBD603C50}"/>
              </a:ext>
            </a:extLst>
          </p:cNvPr>
          <p:cNvCxnSpPr/>
          <p:nvPr userDrawn="1"/>
        </p:nvCxnSpPr>
        <p:spPr>
          <a:xfrm>
            <a:off x="4774955" y="1661506"/>
            <a:ext cx="0" cy="3622029"/>
          </a:xfrm>
          <a:prstGeom prst="line">
            <a:avLst/>
          </a:prstGeom>
          <a:ln>
            <a:solidFill>
              <a:srgbClr val="E0E0E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A926F2-8A93-A44E-B87D-71C979868DCB}"/>
              </a:ext>
            </a:extLst>
          </p:cNvPr>
          <p:cNvCxnSpPr/>
          <p:nvPr userDrawn="1"/>
        </p:nvCxnSpPr>
        <p:spPr>
          <a:xfrm>
            <a:off x="7090052" y="1661506"/>
            <a:ext cx="0" cy="3622029"/>
          </a:xfrm>
          <a:prstGeom prst="line">
            <a:avLst/>
          </a:prstGeom>
          <a:ln>
            <a:solidFill>
              <a:srgbClr val="E0E0E0"/>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401B725-E78F-B947-801B-CDAB27E8C7D7}"/>
              </a:ext>
            </a:extLst>
          </p:cNvPr>
          <p:cNvCxnSpPr/>
          <p:nvPr userDrawn="1"/>
        </p:nvCxnSpPr>
        <p:spPr>
          <a:xfrm>
            <a:off x="9382837" y="1667692"/>
            <a:ext cx="0" cy="3622029"/>
          </a:xfrm>
          <a:prstGeom prst="line">
            <a:avLst/>
          </a:prstGeom>
          <a:ln>
            <a:solidFill>
              <a:srgbClr val="E0E0E0"/>
            </a:solidFill>
            <a:prstDash val="sysDash"/>
          </a:ln>
        </p:spPr>
        <p:style>
          <a:lnRef idx="1">
            <a:schemeClr val="accent1"/>
          </a:lnRef>
          <a:fillRef idx="0">
            <a:schemeClr val="accent1"/>
          </a:fillRef>
          <a:effectRef idx="0">
            <a:schemeClr val="accent1"/>
          </a:effectRef>
          <a:fontRef idx="minor">
            <a:schemeClr val="tx1"/>
          </a:fontRef>
        </p:style>
      </p:cxnSp>
      <p:sp>
        <p:nvSpPr>
          <p:cNvPr id="65" name="Text Placeholder 3">
            <a:extLst>
              <a:ext uri="{FF2B5EF4-FFF2-40B4-BE49-F238E27FC236}">
                <a16:creationId xmlns:a16="http://schemas.microsoft.com/office/drawing/2014/main" id="{1E1746BF-656E-1D4F-9A4F-14F3034D1E89}"/>
              </a:ext>
            </a:extLst>
          </p:cNvPr>
          <p:cNvSpPr>
            <a:spLocks noGrp="1"/>
          </p:cNvSpPr>
          <p:nvPr>
            <p:ph type="body" sz="quarter" idx="22" hasCustomPrompt="1"/>
          </p:nvPr>
        </p:nvSpPr>
        <p:spPr>
          <a:xfrm>
            <a:off x="2502877" y="5519169"/>
            <a:ext cx="2272078" cy="207968"/>
          </a:xfrm>
        </p:spPr>
        <p:txBody>
          <a:bodyPr/>
          <a:lstStyle>
            <a:lvl1pPr algn="ctr">
              <a:lnSpc>
                <a:spcPct val="100000"/>
              </a:lnSpc>
              <a:buClr>
                <a:schemeClr val="tx1"/>
              </a:buClr>
              <a:defRPr sz="1400" b="0"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1-2 months</a:t>
            </a:r>
          </a:p>
        </p:txBody>
      </p:sp>
      <p:sp>
        <p:nvSpPr>
          <p:cNvPr id="66" name="Text Placeholder 3">
            <a:extLst>
              <a:ext uri="{FF2B5EF4-FFF2-40B4-BE49-F238E27FC236}">
                <a16:creationId xmlns:a16="http://schemas.microsoft.com/office/drawing/2014/main" id="{3541D15A-853E-1A4B-BD85-22986FA0040B}"/>
              </a:ext>
            </a:extLst>
          </p:cNvPr>
          <p:cNvSpPr>
            <a:spLocks noGrp="1"/>
          </p:cNvSpPr>
          <p:nvPr>
            <p:ph type="body" sz="quarter" idx="23" hasCustomPrompt="1"/>
          </p:nvPr>
        </p:nvSpPr>
        <p:spPr>
          <a:xfrm>
            <a:off x="325588" y="5519168"/>
            <a:ext cx="2142316" cy="207968"/>
          </a:xfrm>
        </p:spPr>
        <p:txBody>
          <a:bodyPr/>
          <a:lstStyle>
            <a:lvl1pPr algn="ctr">
              <a:lnSpc>
                <a:spcPct val="100000"/>
              </a:lnSpc>
              <a:buClr>
                <a:schemeClr val="tx1"/>
              </a:buClr>
              <a:defRPr sz="1400" b="0"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sp>
        <p:nvSpPr>
          <p:cNvPr id="73" name="Text Placeholder 3">
            <a:extLst>
              <a:ext uri="{FF2B5EF4-FFF2-40B4-BE49-F238E27FC236}">
                <a16:creationId xmlns:a16="http://schemas.microsoft.com/office/drawing/2014/main" id="{9BE3ED1E-8CEE-464C-B102-2B8305C973C6}"/>
              </a:ext>
            </a:extLst>
          </p:cNvPr>
          <p:cNvSpPr>
            <a:spLocks noGrp="1"/>
          </p:cNvSpPr>
          <p:nvPr>
            <p:ph type="body" sz="quarter" idx="27" hasCustomPrompt="1"/>
          </p:nvPr>
        </p:nvSpPr>
        <p:spPr>
          <a:xfrm>
            <a:off x="2622519" y="3260160"/>
            <a:ext cx="1978302" cy="632622"/>
          </a:xfrm>
        </p:spPr>
        <p:txBody>
          <a:bodyPr/>
          <a:lstStyle>
            <a:lvl1pPr algn="l">
              <a:buClr>
                <a:schemeClr val="tx1"/>
              </a:buClr>
              <a:defRPr sz="1400" b="1"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4" name="Pentagon 73">
            <a:extLst>
              <a:ext uri="{FF2B5EF4-FFF2-40B4-BE49-F238E27FC236}">
                <a16:creationId xmlns:a16="http://schemas.microsoft.com/office/drawing/2014/main" id="{C16DC6E8-1D3D-FE47-9B19-AAB1A87CB4E5}"/>
              </a:ext>
            </a:extLst>
          </p:cNvPr>
          <p:cNvSpPr/>
          <p:nvPr userDrawn="1"/>
        </p:nvSpPr>
        <p:spPr>
          <a:xfrm>
            <a:off x="2611455" y="2478960"/>
            <a:ext cx="2036176" cy="6152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02</a:t>
            </a:r>
          </a:p>
        </p:txBody>
      </p:sp>
      <p:sp>
        <p:nvSpPr>
          <p:cNvPr id="75" name="Text Placeholder 3">
            <a:extLst>
              <a:ext uri="{FF2B5EF4-FFF2-40B4-BE49-F238E27FC236}">
                <a16:creationId xmlns:a16="http://schemas.microsoft.com/office/drawing/2014/main" id="{D9EC9FAF-AA95-634E-8145-1DB58306FFA2}"/>
              </a:ext>
            </a:extLst>
          </p:cNvPr>
          <p:cNvSpPr>
            <a:spLocks noGrp="1"/>
          </p:cNvSpPr>
          <p:nvPr>
            <p:ph type="body" sz="quarter" idx="28" hasCustomPrompt="1"/>
          </p:nvPr>
        </p:nvSpPr>
        <p:spPr>
          <a:xfrm>
            <a:off x="329735" y="2482088"/>
            <a:ext cx="1978302" cy="632622"/>
          </a:xfrm>
        </p:spPr>
        <p:txBody>
          <a:bodyPr/>
          <a:lstStyle>
            <a:lvl1pPr algn="l">
              <a:buClr>
                <a:schemeClr val="tx1"/>
              </a:buClr>
              <a:defRPr sz="1400" b="1"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6" name="Pentagon 75">
            <a:extLst>
              <a:ext uri="{FF2B5EF4-FFF2-40B4-BE49-F238E27FC236}">
                <a16:creationId xmlns:a16="http://schemas.microsoft.com/office/drawing/2014/main" id="{13A81439-1191-0547-B313-1B14901BFBCC}"/>
              </a:ext>
            </a:extLst>
          </p:cNvPr>
          <p:cNvSpPr/>
          <p:nvPr userDrawn="1"/>
        </p:nvSpPr>
        <p:spPr>
          <a:xfrm>
            <a:off x="318671" y="1700888"/>
            <a:ext cx="2036176" cy="6152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01</a:t>
            </a:r>
          </a:p>
        </p:txBody>
      </p:sp>
      <p:sp>
        <p:nvSpPr>
          <p:cNvPr id="77" name="Text Placeholder 3">
            <a:extLst>
              <a:ext uri="{FF2B5EF4-FFF2-40B4-BE49-F238E27FC236}">
                <a16:creationId xmlns:a16="http://schemas.microsoft.com/office/drawing/2014/main" id="{E4E7A7AF-9611-6643-940B-A01954A90A06}"/>
              </a:ext>
            </a:extLst>
          </p:cNvPr>
          <p:cNvSpPr>
            <a:spLocks noGrp="1"/>
          </p:cNvSpPr>
          <p:nvPr>
            <p:ph type="body" sz="quarter" idx="29" hasCustomPrompt="1"/>
          </p:nvPr>
        </p:nvSpPr>
        <p:spPr>
          <a:xfrm>
            <a:off x="4929570" y="4044810"/>
            <a:ext cx="1978302" cy="632622"/>
          </a:xfrm>
        </p:spPr>
        <p:txBody>
          <a:bodyPr/>
          <a:lstStyle>
            <a:lvl1pPr algn="l">
              <a:buClr>
                <a:schemeClr val="tx1"/>
              </a:buClr>
              <a:defRPr sz="1400" b="1"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8" name="Pentagon 77">
            <a:extLst>
              <a:ext uri="{FF2B5EF4-FFF2-40B4-BE49-F238E27FC236}">
                <a16:creationId xmlns:a16="http://schemas.microsoft.com/office/drawing/2014/main" id="{3FE8AA01-DE87-3A43-BD9F-ECBFDF2394ED}"/>
              </a:ext>
            </a:extLst>
          </p:cNvPr>
          <p:cNvSpPr/>
          <p:nvPr userDrawn="1"/>
        </p:nvSpPr>
        <p:spPr>
          <a:xfrm>
            <a:off x="4918506" y="3263610"/>
            <a:ext cx="2036176" cy="615234"/>
          </a:xfrm>
          <a:prstGeom prst="homePlate">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03</a:t>
            </a:r>
          </a:p>
        </p:txBody>
      </p:sp>
      <p:sp>
        <p:nvSpPr>
          <p:cNvPr id="79" name="Text Placeholder 3">
            <a:extLst>
              <a:ext uri="{FF2B5EF4-FFF2-40B4-BE49-F238E27FC236}">
                <a16:creationId xmlns:a16="http://schemas.microsoft.com/office/drawing/2014/main" id="{50B496A4-4CBA-8040-ABD6-DD56AA6A651F}"/>
              </a:ext>
            </a:extLst>
          </p:cNvPr>
          <p:cNvSpPr>
            <a:spLocks noGrp="1"/>
          </p:cNvSpPr>
          <p:nvPr>
            <p:ph type="body" sz="quarter" idx="30" hasCustomPrompt="1"/>
          </p:nvPr>
        </p:nvSpPr>
        <p:spPr>
          <a:xfrm>
            <a:off x="7248961" y="4041360"/>
            <a:ext cx="1978302" cy="632622"/>
          </a:xfrm>
        </p:spPr>
        <p:txBody>
          <a:bodyPr/>
          <a:lstStyle>
            <a:lvl1pPr algn="l">
              <a:buClr>
                <a:schemeClr val="tx1"/>
              </a:buClr>
              <a:defRPr sz="1400" b="1"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80" name="Pentagon 79">
            <a:extLst>
              <a:ext uri="{FF2B5EF4-FFF2-40B4-BE49-F238E27FC236}">
                <a16:creationId xmlns:a16="http://schemas.microsoft.com/office/drawing/2014/main" id="{5B689ECF-6D6B-304F-AAEE-0EA14311DF67}"/>
              </a:ext>
            </a:extLst>
          </p:cNvPr>
          <p:cNvSpPr/>
          <p:nvPr userDrawn="1"/>
        </p:nvSpPr>
        <p:spPr>
          <a:xfrm>
            <a:off x="7237897" y="3260160"/>
            <a:ext cx="2036176" cy="615234"/>
          </a:xfrm>
          <a:prstGeom prst="homePlate">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04</a:t>
            </a:r>
          </a:p>
        </p:txBody>
      </p:sp>
      <p:sp>
        <p:nvSpPr>
          <p:cNvPr id="81" name="Text Placeholder 3">
            <a:extLst>
              <a:ext uri="{FF2B5EF4-FFF2-40B4-BE49-F238E27FC236}">
                <a16:creationId xmlns:a16="http://schemas.microsoft.com/office/drawing/2014/main" id="{7A4C213B-72EB-9049-9E9C-CD55C2E24CDE}"/>
              </a:ext>
            </a:extLst>
          </p:cNvPr>
          <p:cNvSpPr>
            <a:spLocks noGrp="1"/>
          </p:cNvSpPr>
          <p:nvPr>
            <p:ph type="body" sz="quarter" idx="31" hasCustomPrompt="1"/>
          </p:nvPr>
        </p:nvSpPr>
        <p:spPr>
          <a:xfrm>
            <a:off x="9529272" y="4041360"/>
            <a:ext cx="1978302" cy="632622"/>
          </a:xfrm>
        </p:spPr>
        <p:txBody>
          <a:bodyPr/>
          <a:lstStyle>
            <a:lvl1pPr algn="l">
              <a:buClr>
                <a:schemeClr val="tx1"/>
              </a:buClr>
              <a:defRPr sz="1400" b="1"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82" name="Pentagon 81">
            <a:extLst>
              <a:ext uri="{FF2B5EF4-FFF2-40B4-BE49-F238E27FC236}">
                <a16:creationId xmlns:a16="http://schemas.microsoft.com/office/drawing/2014/main" id="{74E802AB-A27D-6045-AB2B-F5A839E6F3CF}"/>
              </a:ext>
            </a:extLst>
          </p:cNvPr>
          <p:cNvSpPr/>
          <p:nvPr userDrawn="1"/>
        </p:nvSpPr>
        <p:spPr>
          <a:xfrm>
            <a:off x="9518208" y="3260160"/>
            <a:ext cx="2036176" cy="615234"/>
          </a:xfrm>
          <a:prstGeom prst="homePlate">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05</a:t>
            </a:r>
          </a:p>
        </p:txBody>
      </p:sp>
      <p:sp>
        <p:nvSpPr>
          <p:cNvPr id="83" name="Text Placeholder 3">
            <a:extLst>
              <a:ext uri="{FF2B5EF4-FFF2-40B4-BE49-F238E27FC236}">
                <a16:creationId xmlns:a16="http://schemas.microsoft.com/office/drawing/2014/main" id="{4CC3AB19-C0E6-9C4A-80DD-BB0850274EAD}"/>
              </a:ext>
            </a:extLst>
          </p:cNvPr>
          <p:cNvSpPr>
            <a:spLocks noGrp="1"/>
          </p:cNvSpPr>
          <p:nvPr>
            <p:ph type="body" sz="quarter" idx="32" hasCustomPrompt="1"/>
          </p:nvPr>
        </p:nvSpPr>
        <p:spPr>
          <a:xfrm>
            <a:off x="7109798" y="5519168"/>
            <a:ext cx="2272078" cy="207968"/>
          </a:xfrm>
        </p:spPr>
        <p:txBody>
          <a:bodyPr/>
          <a:lstStyle>
            <a:lvl1pPr algn="ctr">
              <a:lnSpc>
                <a:spcPct val="100000"/>
              </a:lnSpc>
              <a:buClr>
                <a:schemeClr val="tx1"/>
              </a:buClr>
              <a:defRPr sz="1400" b="0"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1-2 months</a:t>
            </a:r>
          </a:p>
        </p:txBody>
      </p:sp>
      <p:sp>
        <p:nvSpPr>
          <p:cNvPr id="84" name="Text Placeholder 3">
            <a:extLst>
              <a:ext uri="{FF2B5EF4-FFF2-40B4-BE49-F238E27FC236}">
                <a16:creationId xmlns:a16="http://schemas.microsoft.com/office/drawing/2014/main" id="{62D748E1-C1F4-1E40-986D-1E5658F16EC7}"/>
              </a:ext>
            </a:extLst>
          </p:cNvPr>
          <p:cNvSpPr>
            <a:spLocks noGrp="1"/>
          </p:cNvSpPr>
          <p:nvPr>
            <p:ph type="body" sz="quarter" idx="33" hasCustomPrompt="1"/>
          </p:nvPr>
        </p:nvSpPr>
        <p:spPr>
          <a:xfrm>
            <a:off x="4777896" y="5519167"/>
            <a:ext cx="2312156" cy="207968"/>
          </a:xfrm>
        </p:spPr>
        <p:txBody>
          <a:bodyPr/>
          <a:lstStyle>
            <a:lvl1pPr algn="ctr">
              <a:lnSpc>
                <a:spcPct val="100000"/>
              </a:lnSpc>
              <a:buClr>
                <a:schemeClr val="tx1"/>
              </a:buClr>
              <a:defRPr sz="1400" b="0"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sp>
        <p:nvSpPr>
          <p:cNvPr id="85" name="Text Placeholder 3">
            <a:extLst>
              <a:ext uri="{FF2B5EF4-FFF2-40B4-BE49-F238E27FC236}">
                <a16:creationId xmlns:a16="http://schemas.microsoft.com/office/drawing/2014/main" id="{1F376E58-2E30-824D-8B8E-789B6D701AC5}"/>
              </a:ext>
            </a:extLst>
          </p:cNvPr>
          <p:cNvSpPr>
            <a:spLocks noGrp="1"/>
          </p:cNvSpPr>
          <p:nvPr>
            <p:ph type="body" sz="quarter" idx="34" hasCustomPrompt="1"/>
          </p:nvPr>
        </p:nvSpPr>
        <p:spPr>
          <a:xfrm>
            <a:off x="9404563" y="5519167"/>
            <a:ext cx="2312156" cy="207968"/>
          </a:xfrm>
        </p:spPr>
        <p:txBody>
          <a:bodyPr/>
          <a:lstStyle>
            <a:lvl1pPr algn="ctr">
              <a:lnSpc>
                <a:spcPct val="100000"/>
              </a:lnSpc>
              <a:buClr>
                <a:schemeClr val="tx1"/>
              </a:buClr>
              <a:defRPr sz="1400" b="0"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sp>
        <p:nvSpPr>
          <p:cNvPr id="28" name="Text Placeholder 15">
            <a:extLst>
              <a:ext uri="{FF2B5EF4-FFF2-40B4-BE49-F238E27FC236}">
                <a16:creationId xmlns:a16="http://schemas.microsoft.com/office/drawing/2014/main" id="{DE6522D6-BA8D-9D4D-87BC-0093E38C0997}"/>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3673893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timeline slide</a:t>
            </a:r>
            <a:endParaRPr lang="en-GB" dirty="0"/>
          </a:p>
        </p:txBody>
      </p:sp>
      <p:cxnSp>
        <p:nvCxnSpPr>
          <p:cNvPr id="24" name="Straight Connector 23">
            <a:extLst>
              <a:ext uri="{FF2B5EF4-FFF2-40B4-BE49-F238E27FC236}">
                <a16:creationId xmlns:a16="http://schemas.microsoft.com/office/drawing/2014/main" id="{3F139E32-2709-FB4C-8D5D-8BCBA4B0CC30}"/>
              </a:ext>
            </a:extLst>
          </p:cNvPr>
          <p:cNvCxnSpPr>
            <a:cxnSpLocks/>
          </p:cNvCxnSpPr>
          <p:nvPr userDrawn="1"/>
        </p:nvCxnSpPr>
        <p:spPr>
          <a:xfrm>
            <a:off x="334964" y="5363545"/>
            <a:ext cx="11541124" cy="0"/>
          </a:xfrm>
          <a:prstGeom prst="line">
            <a:avLst/>
          </a:prstGeom>
          <a:ln w="19050" cap="rnd">
            <a:solidFill>
              <a:srgbClr val="0350AE"/>
            </a:solidFill>
            <a:tailEnd type="triangle" w="lg" len="lg"/>
          </a:ln>
        </p:spPr>
        <p:style>
          <a:lnRef idx="1">
            <a:schemeClr val="accent2"/>
          </a:lnRef>
          <a:fillRef idx="0">
            <a:schemeClr val="accent2"/>
          </a:fillRef>
          <a:effectRef idx="0">
            <a:schemeClr val="accent2"/>
          </a:effectRef>
          <a:fontRef idx="minor">
            <a:schemeClr val="tx1"/>
          </a:fontRef>
        </p:style>
      </p:cxnSp>
      <p:sp>
        <p:nvSpPr>
          <p:cNvPr id="30" name="Oval 29">
            <a:extLst>
              <a:ext uri="{FF2B5EF4-FFF2-40B4-BE49-F238E27FC236}">
                <a16:creationId xmlns:a16="http://schemas.microsoft.com/office/drawing/2014/main" id="{B57A0F87-1A4F-3941-92F5-06DB8E73D260}"/>
              </a:ext>
            </a:extLst>
          </p:cNvPr>
          <p:cNvSpPr/>
          <p:nvPr userDrawn="1"/>
        </p:nvSpPr>
        <p:spPr>
          <a:xfrm>
            <a:off x="312738" y="5283535"/>
            <a:ext cx="160020" cy="160020"/>
          </a:xfrm>
          <a:prstGeom prst="ellipse">
            <a:avLst/>
          </a:prstGeom>
          <a:solidFill>
            <a:srgbClr val="32A8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3">
            <a:extLst>
              <a:ext uri="{FF2B5EF4-FFF2-40B4-BE49-F238E27FC236}">
                <a16:creationId xmlns:a16="http://schemas.microsoft.com/office/drawing/2014/main" id="{3FB7AE22-8B6B-BE4D-9C20-048AB975CE32}"/>
              </a:ext>
            </a:extLst>
          </p:cNvPr>
          <p:cNvSpPr>
            <a:spLocks noGrp="1"/>
          </p:cNvSpPr>
          <p:nvPr>
            <p:ph type="body" sz="quarter" idx="21" hasCustomPrompt="1"/>
          </p:nvPr>
        </p:nvSpPr>
        <p:spPr>
          <a:xfrm>
            <a:off x="334800" y="4753688"/>
            <a:ext cx="673628" cy="404393"/>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Project Start</a:t>
            </a:r>
          </a:p>
        </p:txBody>
      </p:sp>
      <p:sp>
        <p:nvSpPr>
          <p:cNvPr id="65" name="Text Placeholder 3">
            <a:extLst>
              <a:ext uri="{FF2B5EF4-FFF2-40B4-BE49-F238E27FC236}">
                <a16:creationId xmlns:a16="http://schemas.microsoft.com/office/drawing/2014/main" id="{1E1746BF-656E-1D4F-9A4F-14F3034D1E89}"/>
              </a:ext>
            </a:extLst>
          </p:cNvPr>
          <p:cNvSpPr>
            <a:spLocks noGrp="1"/>
          </p:cNvSpPr>
          <p:nvPr>
            <p:ph type="body" sz="quarter" idx="22" hasCustomPrompt="1"/>
          </p:nvPr>
        </p:nvSpPr>
        <p:spPr>
          <a:xfrm>
            <a:off x="2502877" y="5519169"/>
            <a:ext cx="2272078" cy="207968"/>
          </a:xfrm>
        </p:spPr>
        <p:txBody>
          <a:bodyPr/>
          <a:lstStyle>
            <a:lvl1pPr algn="ctr">
              <a:lnSpc>
                <a:spcPct val="100000"/>
              </a:lnSpc>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1-2 months</a:t>
            </a:r>
          </a:p>
        </p:txBody>
      </p:sp>
      <p:sp>
        <p:nvSpPr>
          <p:cNvPr id="66" name="Text Placeholder 3">
            <a:extLst>
              <a:ext uri="{FF2B5EF4-FFF2-40B4-BE49-F238E27FC236}">
                <a16:creationId xmlns:a16="http://schemas.microsoft.com/office/drawing/2014/main" id="{3541D15A-853E-1A4B-BD85-22986FA0040B}"/>
              </a:ext>
            </a:extLst>
          </p:cNvPr>
          <p:cNvSpPr>
            <a:spLocks noGrp="1"/>
          </p:cNvSpPr>
          <p:nvPr>
            <p:ph type="body" sz="quarter" idx="23" hasCustomPrompt="1"/>
          </p:nvPr>
        </p:nvSpPr>
        <p:spPr>
          <a:xfrm>
            <a:off x="325588" y="5519168"/>
            <a:ext cx="2142316" cy="207968"/>
          </a:xfrm>
        </p:spPr>
        <p:txBody>
          <a:bodyPr/>
          <a:lstStyle>
            <a:lvl1pPr algn="ctr">
              <a:lnSpc>
                <a:spcPct val="100000"/>
              </a:lnSpc>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sp>
        <p:nvSpPr>
          <p:cNvPr id="73" name="Text Placeholder 3">
            <a:extLst>
              <a:ext uri="{FF2B5EF4-FFF2-40B4-BE49-F238E27FC236}">
                <a16:creationId xmlns:a16="http://schemas.microsoft.com/office/drawing/2014/main" id="{9BE3ED1E-8CEE-464C-B102-2B8305C973C6}"/>
              </a:ext>
            </a:extLst>
          </p:cNvPr>
          <p:cNvSpPr>
            <a:spLocks noGrp="1"/>
          </p:cNvSpPr>
          <p:nvPr>
            <p:ph type="body" sz="quarter" idx="27" hasCustomPrompt="1"/>
          </p:nvPr>
        </p:nvSpPr>
        <p:spPr>
          <a:xfrm>
            <a:off x="2622519" y="3260160"/>
            <a:ext cx="1978302" cy="632622"/>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4" name="Pentagon 73">
            <a:extLst>
              <a:ext uri="{FF2B5EF4-FFF2-40B4-BE49-F238E27FC236}">
                <a16:creationId xmlns:a16="http://schemas.microsoft.com/office/drawing/2014/main" id="{C16DC6E8-1D3D-FE47-9B19-AAB1A87CB4E5}"/>
              </a:ext>
            </a:extLst>
          </p:cNvPr>
          <p:cNvSpPr/>
          <p:nvPr userDrawn="1"/>
        </p:nvSpPr>
        <p:spPr>
          <a:xfrm>
            <a:off x="2611455" y="2478960"/>
            <a:ext cx="2036176" cy="6152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02</a:t>
            </a:r>
          </a:p>
        </p:txBody>
      </p:sp>
      <p:sp>
        <p:nvSpPr>
          <p:cNvPr id="75" name="Text Placeholder 3">
            <a:extLst>
              <a:ext uri="{FF2B5EF4-FFF2-40B4-BE49-F238E27FC236}">
                <a16:creationId xmlns:a16="http://schemas.microsoft.com/office/drawing/2014/main" id="{D9EC9FAF-AA95-634E-8145-1DB58306FFA2}"/>
              </a:ext>
            </a:extLst>
          </p:cNvPr>
          <p:cNvSpPr>
            <a:spLocks noGrp="1"/>
          </p:cNvSpPr>
          <p:nvPr>
            <p:ph type="body" sz="quarter" idx="28" hasCustomPrompt="1"/>
          </p:nvPr>
        </p:nvSpPr>
        <p:spPr>
          <a:xfrm>
            <a:off x="329735" y="2482088"/>
            <a:ext cx="1978302" cy="632622"/>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6" name="Pentagon 75">
            <a:extLst>
              <a:ext uri="{FF2B5EF4-FFF2-40B4-BE49-F238E27FC236}">
                <a16:creationId xmlns:a16="http://schemas.microsoft.com/office/drawing/2014/main" id="{13A81439-1191-0547-B313-1B14901BFBCC}"/>
              </a:ext>
            </a:extLst>
          </p:cNvPr>
          <p:cNvSpPr/>
          <p:nvPr userDrawn="1"/>
        </p:nvSpPr>
        <p:spPr>
          <a:xfrm>
            <a:off x="318671" y="1700888"/>
            <a:ext cx="2036176" cy="6152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01</a:t>
            </a:r>
          </a:p>
        </p:txBody>
      </p:sp>
      <p:sp>
        <p:nvSpPr>
          <p:cNvPr id="77" name="Text Placeholder 3">
            <a:extLst>
              <a:ext uri="{FF2B5EF4-FFF2-40B4-BE49-F238E27FC236}">
                <a16:creationId xmlns:a16="http://schemas.microsoft.com/office/drawing/2014/main" id="{E4E7A7AF-9611-6643-940B-A01954A90A06}"/>
              </a:ext>
            </a:extLst>
          </p:cNvPr>
          <p:cNvSpPr>
            <a:spLocks noGrp="1"/>
          </p:cNvSpPr>
          <p:nvPr>
            <p:ph type="body" sz="quarter" idx="29" hasCustomPrompt="1"/>
          </p:nvPr>
        </p:nvSpPr>
        <p:spPr>
          <a:xfrm>
            <a:off x="4929570" y="4044810"/>
            <a:ext cx="1978302" cy="632622"/>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78" name="Pentagon 77">
            <a:extLst>
              <a:ext uri="{FF2B5EF4-FFF2-40B4-BE49-F238E27FC236}">
                <a16:creationId xmlns:a16="http://schemas.microsoft.com/office/drawing/2014/main" id="{3FE8AA01-DE87-3A43-BD9F-ECBFDF2394ED}"/>
              </a:ext>
            </a:extLst>
          </p:cNvPr>
          <p:cNvSpPr/>
          <p:nvPr userDrawn="1"/>
        </p:nvSpPr>
        <p:spPr>
          <a:xfrm>
            <a:off x="4918506" y="3263610"/>
            <a:ext cx="2036176" cy="615234"/>
          </a:xfrm>
          <a:prstGeom prst="homePlat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03</a:t>
            </a:r>
          </a:p>
        </p:txBody>
      </p:sp>
      <p:sp>
        <p:nvSpPr>
          <p:cNvPr id="79" name="Text Placeholder 3">
            <a:extLst>
              <a:ext uri="{FF2B5EF4-FFF2-40B4-BE49-F238E27FC236}">
                <a16:creationId xmlns:a16="http://schemas.microsoft.com/office/drawing/2014/main" id="{50B496A4-4CBA-8040-ABD6-DD56AA6A651F}"/>
              </a:ext>
            </a:extLst>
          </p:cNvPr>
          <p:cNvSpPr>
            <a:spLocks noGrp="1"/>
          </p:cNvSpPr>
          <p:nvPr>
            <p:ph type="body" sz="quarter" idx="30" hasCustomPrompt="1"/>
          </p:nvPr>
        </p:nvSpPr>
        <p:spPr>
          <a:xfrm>
            <a:off x="7248961" y="4041360"/>
            <a:ext cx="1978302" cy="632622"/>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80" name="Pentagon 79">
            <a:extLst>
              <a:ext uri="{FF2B5EF4-FFF2-40B4-BE49-F238E27FC236}">
                <a16:creationId xmlns:a16="http://schemas.microsoft.com/office/drawing/2014/main" id="{5B689ECF-6D6B-304F-AAEE-0EA14311DF67}"/>
              </a:ext>
            </a:extLst>
          </p:cNvPr>
          <p:cNvSpPr/>
          <p:nvPr userDrawn="1"/>
        </p:nvSpPr>
        <p:spPr>
          <a:xfrm>
            <a:off x="7237897" y="3260160"/>
            <a:ext cx="2036176" cy="615234"/>
          </a:xfrm>
          <a:prstGeom prst="homePlat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04</a:t>
            </a:r>
          </a:p>
        </p:txBody>
      </p:sp>
      <p:sp>
        <p:nvSpPr>
          <p:cNvPr id="81" name="Text Placeholder 3">
            <a:extLst>
              <a:ext uri="{FF2B5EF4-FFF2-40B4-BE49-F238E27FC236}">
                <a16:creationId xmlns:a16="http://schemas.microsoft.com/office/drawing/2014/main" id="{7A4C213B-72EB-9049-9E9C-CD55C2E24CDE}"/>
              </a:ext>
            </a:extLst>
          </p:cNvPr>
          <p:cNvSpPr>
            <a:spLocks noGrp="1"/>
          </p:cNvSpPr>
          <p:nvPr>
            <p:ph type="body" sz="quarter" idx="31" hasCustomPrompt="1"/>
          </p:nvPr>
        </p:nvSpPr>
        <p:spPr>
          <a:xfrm>
            <a:off x="9529272" y="4041360"/>
            <a:ext cx="1978302" cy="632622"/>
          </a:xfrm>
        </p:spPr>
        <p:txBody>
          <a:bodyPr/>
          <a:lstStyle>
            <a:lvl1pPr algn="l">
              <a:buClr>
                <a:schemeClr val="tx1"/>
              </a:buClr>
              <a:defRPr sz="14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a:t>
            </a:r>
          </a:p>
        </p:txBody>
      </p:sp>
      <p:sp>
        <p:nvSpPr>
          <p:cNvPr id="82" name="Pentagon 81">
            <a:extLst>
              <a:ext uri="{FF2B5EF4-FFF2-40B4-BE49-F238E27FC236}">
                <a16:creationId xmlns:a16="http://schemas.microsoft.com/office/drawing/2014/main" id="{74E802AB-A27D-6045-AB2B-F5A839E6F3CF}"/>
              </a:ext>
            </a:extLst>
          </p:cNvPr>
          <p:cNvSpPr/>
          <p:nvPr userDrawn="1"/>
        </p:nvSpPr>
        <p:spPr>
          <a:xfrm>
            <a:off x="9518208" y="3260160"/>
            <a:ext cx="2036176" cy="615234"/>
          </a:xfrm>
          <a:prstGeom prst="homePlate">
            <a:avLst/>
          </a:prstGeom>
          <a:solidFill>
            <a:srgbClr val="035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i="0" dirty="0">
                <a:solidFill>
                  <a:srgbClr val="FFFFFF"/>
                </a:solidFill>
                <a:latin typeface="Arial" panose="020B0604020202020204" pitchFamily="34" charset="0"/>
                <a:cs typeface="Arial" panose="020B0604020202020204" pitchFamily="34" charset="0"/>
              </a:rPr>
              <a:t>05</a:t>
            </a:r>
          </a:p>
        </p:txBody>
      </p:sp>
      <p:sp>
        <p:nvSpPr>
          <p:cNvPr id="83" name="Text Placeholder 3">
            <a:extLst>
              <a:ext uri="{FF2B5EF4-FFF2-40B4-BE49-F238E27FC236}">
                <a16:creationId xmlns:a16="http://schemas.microsoft.com/office/drawing/2014/main" id="{4CC3AB19-C0E6-9C4A-80DD-BB0850274EAD}"/>
              </a:ext>
            </a:extLst>
          </p:cNvPr>
          <p:cNvSpPr>
            <a:spLocks noGrp="1"/>
          </p:cNvSpPr>
          <p:nvPr>
            <p:ph type="body" sz="quarter" idx="32" hasCustomPrompt="1"/>
          </p:nvPr>
        </p:nvSpPr>
        <p:spPr>
          <a:xfrm>
            <a:off x="7109798" y="5519168"/>
            <a:ext cx="2272078" cy="207968"/>
          </a:xfrm>
        </p:spPr>
        <p:txBody>
          <a:bodyPr/>
          <a:lstStyle>
            <a:lvl1pPr algn="ctr">
              <a:lnSpc>
                <a:spcPct val="100000"/>
              </a:lnSpc>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1-2 months</a:t>
            </a:r>
          </a:p>
        </p:txBody>
      </p:sp>
      <p:sp>
        <p:nvSpPr>
          <p:cNvPr id="84" name="Text Placeholder 3">
            <a:extLst>
              <a:ext uri="{FF2B5EF4-FFF2-40B4-BE49-F238E27FC236}">
                <a16:creationId xmlns:a16="http://schemas.microsoft.com/office/drawing/2014/main" id="{62D748E1-C1F4-1E40-986D-1E5658F16EC7}"/>
              </a:ext>
            </a:extLst>
          </p:cNvPr>
          <p:cNvSpPr>
            <a:spLocks noGrp="1"/>
          </p:cNvSpPr>
          <p:nvPr>
            <p:ph type="body" sz="quarter" idx="33" hasCustomPrompt="1"/>
          </p:nvPr>
        </p:nvSpPr>
        <p:spPr>
          <a:xfrm>
            <a:off x="4777896" y="5519167"/>
            <a:ext cx="2312156" cy="207968"/>
          </a:xfrm>
        </p:spPr>
        <p:txBody>
          <a:bodyPr/>
          <a:lstStyle>
            <a:lvl1pPr algn="ctr">
              <a:lnSpc>
                <a:spcPct val="100000"/>
              </a:lnSpc>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sp>
        <p:nvSpPr>
          <p:cNvPr id="85" name="Text Placeholder 3">
            <a:extLst>
              <a:ext uri="{FF2B5EF4-FFF2-40B4-BE49-F238E27FC236}">
                <a16:creationId xmlns:a16="http://schemas.microsoft.com/office/drawing/2014/main" id="{1F376E58-2E30-824D-8B8E-789B6D701AC5}"/>
              </a:ext>
            </a:extLst>
          </p:cNvPr>
          <p:cNvSpPr>
            <a:spLocks noGrp="1"/>
          </p:cNvSpPr>
          <p:nvPr>
            <p:ph type="body" sz="quarter" idx="34" hasCustomPrompt="1"/>
          </p:nvPr>
        </p:nvSpPr>
        <p:spPr>
          <a:xfrm>
            <a:off x="9404563" y="5519167"/>
            <a:ext cx="2312156" cy="207968"/>
          </a:xfrm>
        </p:spPr>
        <p:txBody>
          <a:bodyPr/>
          <a:lstStyle>
            <a:lvl1pPr algn="ctr">
              <a:lnSpc>
                <a:spcPct val="100000"/>
              </a:lnSpc>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2-3 months</a:t>
            </a:r>
          </a:p>
        </p:txBody>
      </p:sp>
      <p:cxnSp>
        <p:nvCxnSpPr>
          <p:cNvPr id="28" name="Straight Connector 27">
            <a:extLst>
              <a:ext uri="{FF2B5EF4-FFF2-40B4-BE49-F238E27FC236}">
                <a16:creationId xmlns:a16="http://schemas.microsoft.com/office/drawing/2014/main" id="{7D3FBD95-F295-674D-A71A-FC62D1CDBD15}"/>
              </a:ext>
            </a:extLst>
          </p:cNvPr>
          <p:cNvCxnSpPr>
            <a:cxnSpLocks/>
          </p:cNvCxnSpPr>
          <p:nvPr userDrawn="1"/>
        </p:nvCxnSpPr>
        <p:spPr>
          <a:xfrm>
            <a:off x="2467903" y="1661506"/>
            <a:ext cx="0" cy="3622029"/>
          </a:xfrm>
          <a:prstGeom prst="line">
            <a:avLst/>
          </a:prstGeom>
          <a:ln>
            <a:solidFill>
              <a:srgbClr val="E0E0E0">
                <a:alpha val="7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4D1805-D753-AF4A-84B3-8CCD246722B7}"/>
              </a:ext>
            </a:extLst>
          </p:cNvPr>
          <p:cNvCxnSpPr/>
          <p:nvPr userDrawn="1"/>
        </p:nvCxnSpPr>
        <p:spPr>
          <a:xfrm>
            <a:off x="4774955" y="1661506"/>
            <a:ext cx="0" cy="3622029"/>
          </a:xfrm>
          <a:prstGeom prst="line">
            <a:avLst/>
          </a:prstGeom>
          <a:ln>
            <a:solidFill>
              <a:srgbClr val="E0E0E0">
                <a:alpha val="7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6C388BD-4B43-BE44-B64B-F8456C8A38B3}"/>
              </a:ext>
            </a:extLst>
          </p:cNvPr>
          <p:cNvCxnSpPr/>
          <p:nvPr userDrawn="1"/>
        </p:nvCxnSpPr>
        <p:spPr>
          <a:xfrm>
            <a:off x="7090052" y="1661506"/>
            <a:ext cx="0" cy="3622029"/>
          </a:xfrm>
          <a:prstGeom prst="line">
            <a:avLst/>
          </a:prstGeom>
          <a:ln>
            <a:solidFill>
              <a:srgbClr val="E0E0E0">
                <a:alpha val="7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959BB9F-1E0F-F744-8547-D9585F60AA09}"/>
              </a:ext>
            </a:extLst>
          </p:cNvPr>
          <p:cNvCxnSpPr/>
          <p:nvPr userDrawn="1"/>
        </p:nvCxnSpPr>
        <p:spPr>
          <a:xfrm>
            <a:off x="9382837" y="1667692"/>
            <a:ext cx="0" cy="3622029"/>
          </a:xfrm>
          <a:prstGeom prst="line">
            <a:avLst/>
          </a:prstGeom>
          <a:ln>
            <a:solidFill>
              <a:srgbClr val="E0E0E0">
                <a:alpha val="70000"/>
              </a:srgbClr>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5">
            <a:extLst>
              <a:ext uri="{FF2B5EF4-FFF2-40B4-BE49-F238E27FC236}">
                <a16:creationId xmlns:a16="http://schemas.microsoft.com/office/drawing/2014/main" id="{D1ACFB4B-3563-D54C-B506-CAF835C8BF30}"/>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405206845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rategic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strategy slide</a:t>
            </a:r>
            <a:endParaRPr lang="en-GB" dirty="0"/>
          </a:p>
        </p:txBody>
      </p:sp>
      <p:sp>
        <p:nvSpPr>
          <p:cNvPr id="35" name="Text Placeholder 3">
            <a:extLst>
              <a:ext uri="{FF2B5EF4-FFF2-40B4-BE49-F238E27FC236}">
                <a16:creationId xmlns:a16="http://schemas.microsoft.com/office/drawing/2014/main" id="{3FB7AE22-8B6B-BE4D-9C20-048AB975CE32}"/>
              </a:ext>
            </a:extLst>
          </p:cNvPr>
          <p:cNvSpPr>
            <a:spLocks noGrp="1"/>
          </p:cNvSpPr>
          <p:nvPr>
            <p:ph type="body" sz="quarter" idx="21" hasCustomPrompt="1"/>
          </p:nvPr>
        </p:nvSpPr>
        <p:spPr>
          <a:xfrm>
            <a:off x="5092457" y="1668016"/>
            <a:ext cx="1829918" cy="311579"/>
          </a:xfrm>
        </p:spPr>
        <p:txBody>
          <a:bodyPr/>
          <a:lstStyle>
            <a:lvl1pPr algn="ctr">
              <a:buClr>
                <a:schemeClr val="tx1"/>
              </a:buClr>
              <a:defRPr sz="2200" b="1" i="0">
                <a:solidFill>
                  <a:schemeClr val="tx2"/>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a:t>
            </a:r>
          </a:p>
        </p:txBody>
      </p:sp>
      <p:sp>
        <p:nvSpPr>
          <p:cNvPr id="75" name="Text Placeholder 3">
            <a:extLst>
              <a:ext uri="{FF2B5EF4-FFF2-40B4-BE49-F238E27FC236}">
                <a16:creationId xmlns:a16="http://schemas.microsoft.com/office/drawing/2014/main" id="{D9EC9FAF-AA95-634E-8145-1DB58306FFA2}"/>
              </a:ext>
            </a:extLst>
          </p:cNvPr>
          <p:cNvSpPr>
            <a:spLocks noGrp="1"/>
          </p:cNvSpPr>
          <p:nvPr>
            <p:ph type="body" sz="quarter" idx="28" hasCustomPrompt="1"/>
          </p:nvPr>
        </p:nvSpPr>
        <p:spPr>
          <a:xfrm>
            <a:off x="1776350" y="2274408"/>
            <a:ext cx="1978302" cy="632622"/>
          </a:xfrm>
        </p:spPr>
        <p:txBody>
          <a:bodyPr/>
          <a:lstStyle>
            <a:lvl1pPr algn="r">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grpSp>
        <p:nvGrpSpPr>
          <p:cNvPr id="21" name="Group 20">
            <a:extLst>
              <a:ext uri="{FF2B5EF4-FFF2-40B4-BE49-F238E27FC236}">
                <a16:creationId xmlns:a16="http://schemas.microsoft.com/office/drawing/2014/main" id="{84B7A116-8AAC-174A-B6E0-C3EAB4FA7342}"/>
              </a:ext>
            </a:extLst>
          </p:cNvPr>
          <p:cNvGrpSpPr/>
          <p:nvPr userDrawn="1"/>
        </p:nvGrpSpPr>
        <p:grpSpPr>
          <a:xfrm>
            <a:off x="4185976" y="2203568"/>
            <a:ext cx="3788729" cy="3788729"/>
            <a:chOff x="4147876" y="2114360"/>
            <a:chExt cx="3788729" cy="3788729"/>
          </a:xfrm>
        </p:grpSpPr>
        <p:sp>
          <p:nvSpPr>
            <p:cNvPr id="5" name="Oval 4">
              <a:extLst>
                <a:ext uri="{FF2B5EF4-FFF2-40B4-BE49-F238E27FC236}">
                  <a16:creationId xmlns:a16="http://schemas.microsoft.com/office/drawing/2014/main" id="{C581A9C3-8A45-D54F-A909-3872EED9D2DF}"/>
                </a:ext>
              </a:extLst>
            </p:cNvPr>
            <p:cNvSpPr/>
            <p:nvPr userDrawn="1"/>
          </p:nvSpPr>
          <p:spPr>
            <a:xfrm>
              <a:off x="4290747" y="2257231"/>
              <a:ext cx="3502987" cy="35029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a:extLst>
                <a:ext uri="{FF2B5EF4-FFF2-40B4-BE49-F238E27FC236}">
                  <a16:creationId xmlns:a16="http://schemas.microsoft.com/office/drawing/2014/main" id="{328457EC-CF7B-3A43-B9CC-A1C9F650E228}"/>
                </a:ext>
              </a:extLst>
            </p:cNvPr>
            <p:cNvSpPr/>
            <p:nvPr userDrawn="1"/>
          </p:nvSpPr>
          <p:spPr>
            <a:xfrm>
              <a:off x="4147876" y="2114360"/>
              <a:ext cx="3788729" cy="3788729"/>
            </a:xfrm>
            <a:prstGeom prst="ellipse">
              <a:avLst/>
            </a:prstGeom>
            <a:noFill/>
            <a:ln w="603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7" name="Text Placeholder 3">
            <a:extLst>
              <a:ext uri="{FF2B5EF4-FFF2-40B4-BE49-F238E27FC236}">
                <a16:creationId xmlns:a16="http://schemas.microsoft.com/office/drawing/2014/main" id="{50525FC5-44AE-614D-B74A-A02538CB2B09}"/>
              </a:ext>
            </a:extLst>
          </p:cNvPr>
          <p:cNvSpPr>
            <a:spLocks noGrp="1"/>
          </p:cNvSpPr>
          <p:nvPr>
            <p:ph type="body" sz="quarter" idx="29" hasCustomPrompt="1"/>
          </p:nvPr>
        </p:nvSpPr>
        <p:spPr>
          <a:xfrm>
            <a:off x="1771831" y="5028408"/>
            <a:ext cx="1978302" cy="632622"/>
          </a:xfrm>
        </p:spPr>
        <p:txBody>
          <a:bodyPr/>
          <a:lstStyle>
            <a:lvl1pPr algn="r">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38" name="Text Placeholder 3">
            <a:extLst>
              <a:ext uri="{FF2B5EF4-FFF2-40B4-BE49-F238E27FC236}">
                <a16:creationId xmlns:a16="http://schemas.microsoft.com/office/drawing/2014/main" id="{DAF9156B-507A-2545-B03E-D0BEBD4F992E}"/>
              </a:ext>
            </a:extLst>
          </p:cNvPr>
          <p:cNvSpPr>
            <a:spLocks noGrp="1"/>
          </p:cNvSpPr>
          <p:nvPr>
            <p:ph type="body" sz="quarter" idx="30" hasCustomPrompt="1"/>
          </p:nvPr>
        </p:nvSpPr>
        <p:spPr>
          <a:xfrm>
            <a:off x="1352267" y="3646008"/>
            <a:ext cx="1978302" cy="632622"/>
          </a:xfrm>
        </p:spPr>
        <p:txBody>
          <a:bodyPr/>
          <a:lstStyle>
            <a:lvl1pPr algn="r">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43" name="Text Placeholder 3">
            <a:extLst>
              <a:ext uri="{FF2B5EF4-FFF2-40B4-BE49-F238E27FC236}">
                <a16:creationId xmlns:a16="http://schemas.microsoft.com/office/drawing/2014/main" id="{D1D8B394-1A5B-1A42-B1FB-F629C6D406C4}"/>
              </a:ext>
            </a:extLst>
          </p:cNvPr>
          <p:cNvSpPr>
            <a:spLocks noGrp="1"/>
          </p:cNvSpPr>
          <p:nvPr>
            <p:ph type="body" sz="quarter" idx="31" hasCustomPrompt="1"/>
          </p:nvPr>
        </p:nvSpPr>
        <p:spPr>
          <a:xfrm>
            <a:off x="8398729" y="2274408"/>
            <a:ext cx="1978302" cy="632622"/>
          </a:xfrm>
        </p:spPr>
        <p:txBody>
          <a:bodyPr/>
          <a:lstStyle>
            <a:lvl1pPr algn="l">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44" name="Text Placeholder 3">
            <a:extLst>
              <a:ext uri="{FF2B5EF4-FFF2-40B4-BE49-F238E27FC236}">
                <a16:creationId xmlns:a16="http://schemas.microsoft.com/office/drawing/2014/main" id="{7DAF586E-73E0-3040-BBBA-5FFB1768C4F0}"/>
              </a:ext>
            </a:extLst>
          </p:cNvPr>
          <p:cNvSpPr>
            <a:spLocks noGrp="1"/>
          </p:cNvSpPr>
          <p:nvPr>
            <p:ph type="body" sz="quarter" idx="32" hasCustomPrompt="1"/>
          </p:nvPr>
        </p:nvSpPr>
        <p:spPr>
          <a:xfrm>
            <a:off x="8410304" y="5028408"/>
            <a:ext cx="1978302" cy="632622"/>
          </a:xfrm>
        </p:spPr>
        <p:txBody>
          <a:bodyPr/>
          <a:lstStyle>
            <a:lvl1pPr algn="l">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45" name="Text Placeholder 3">
            <a:extLst>
              <a:ext uri="{FF2B5EF4-FFF2-40B4-BE49-F238E27FC236}">
                <a16:creationId xmlns:a16="http://schemas.microsoft.com/office/drawing/2014/main" id="{6E5A3C5A-485F-2341-82E6-35E61AE2BF90}"/>
              </a:ext>
            </a:extLst>
          </p:cNvPr>
          <p:cNvSpPr>
            <a:spLocks noGrp="1"/>
          </p:cNvSpPr>
          <p:nvPr>
            <p:ph type="body" sz="quarter" idx="33" hasCustomPrompt="1"/>
          </p:nvPr>
        </p:nvSpPr>
        <p:spPr>
          <a:xfrm>
            <a:off x="8804436" y="3646008"/>
            <a:ext cx="1978302" cy="632622"/>
          </a:xfrm>
        </p:spPr>
        <p:txBody>
          <a:bodyPr/>
          <a:lstStyle>
            <a:lvl1pPr algn="l">
              <a:buClr>
                <a:schemeClr val="tx1"/>
              </a:buClr>
              <a:defRPr sz="1400" b="0" i="0">
                <a:solidFill>
                  <a:schemeClr val="tx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52" name="Text Placeholder 3">
            <a:extLst>
              <a:ext uri="{FF2B5EF4-FFF2-40B4-BE49-F238E27FC236}">
                <a16:creationId xmlns:a16="http://schemas.microsoft.com/office/drawing/2014/main" id="{CCE86F82-CB40-344F-80EA-547A85B4D311}"/>
              </a:ext>
            </a:extLst>
          </p:cNvPr>
          <p:cNvSpPr>
            <a:spLocks noGrp="1"/>
          </p:cNvSpPr>
          <p:nvPr>
            <p:ph type="body" sz="quarter" idx="34" hasCustomPrompt="1"/>
          </p:nvPr>
        </p:nvSpPr>
        <p:spPr>
          <a:xfrm>
            <a:off x="4722906" y="3478858"/>
            <a:ext cx="2710527" cy="1620264"/>
          </a:xfrm>
        </p:spPr>
        <p:txBody>
          <a:bodyPr/>
          <a:lstStyle>
            <a:lvl1pPr algn="ctr">
              <a:buClr>
                <a:schemeClr val="tx1"/>
              </a:buClr>
              <a:defRPr sz="17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 </a:t>
            </a:r>
            <a:r>
              <a:rPr lang="en-US" dirty="0" err="1"/>
              <a:t>elitr</a:t>
            </a:r>
            <a:r>
              <a:rPr lang="en-US" dirty="0"/>
              <a:t>, </a:t>
            </a:r>
            <a:r>
              <a:rPr lang="en-US" dirty="0" err="1"/>
              <a:t>sed</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 et dolore magna </a:t>
            </a:r>
            <a:r>
              <a:rPr lang="en-US" dirty="0" err="1"/>
              <a:t>aliquyam</a:t>
            </a:r>
            <a:r>
              <a:rPr lang="en-US" dirty="0"/>
              <a:t> </a:t>
            </a:r>
            <a:r>
              <a:rPr lang="en-US" dirty="0" err="1"/>
              <a:t>erat</a:t>
            </a:r>
            <a:r>
              <a:rPr lang="en-US" dirty="0"/>
              <a:t>, </a:t>
            </a:r>
            <a:r>
              <a:rPr lang="en-US" dirty="0" err="1"/>
              <a:t>sed</a:t>
            </a:r>
            <a:r>
              <a:rPr lang="en-US" dirty="0"/>
              <a:t> </a:t>
            </a:r>
            <a:r>
              <a:rPr lang="en-US" dirty="0" err="1"/>
              <a:t>diam</a:t>
            </a:r>
            <a:r>
              <a:rPr lang="en-US" dirty="0"/>
              <a:t> </a:t>
            </a:r>
            <a:r>
              <a:rPr lang="en-US" dirty="0" err="1"/>
              <a:t>voluptua</a:t>
            </a:r>
            <a:r>
              <a:rPr lang="en-US" dirty="0"/>
              <a:t>. At </a:t>
            </a:r>
            <a:r>
              <a:rPr lang="en-US" dirty="0" err="1"/>
              <a:t>vero</a:t>
            </a:r>
            <a:r>
              <a:rPr lang="en-US" dirty="0"/>
              <a:t> </a:t>
            </a:r>
            <a:r>
              <a:rPr lang="en-US" dirty="0" err="1"/>
              <a:t>eos</a:t>
            </a:r>
            <a:r>
              <a:rPr lang="en-US" dirty="0"/>
              <a:t> et </a:t>
            </a:r>
            <a:r>
              <a:rPr lang="en-US" dirty="0" err="1"/>
              <a:t>accusam</a:t>
            </a:r>
            <a:r>
              <a:rPr lang="en-US" dirty="0"/>
              <a:t>.</a:t>
            </a:r>
          </a:p>
        </p:txBody>
      </p:sp>
      <p:sp>
        <p:nvSpPr>
          <p:cNvPr id="54" name="Text Placeholder 3">
            <a:extLst>
              <a:ext uri="{FF2B5EF4-FFF2-40B4-BE49-F238E27FC236}">
                <a16:creationId xmlns:a16="http://schemas.microsoft.com/office/drawing/2014/main" id="{D09B890F-7FBF-F84F-9BB7-D5E19825F43D}"/>
              </a:ext>
            </a:extLst>
          </p:cNvPr>
          <p:cNvSpPr>
            <a:spLocks noGrp="1"/>
          </p:cNvSpPr>
          <p:nvPr>
            <p:ph type="body" sz="quarter" idx="35" hasCustomPrompt="1"/>
          </p:nvPr>
        </p:nvSpPr>
        <p:spPr>
          <a:xfrm>
            <a:off x="4935920" y="3060735"/>
            <a:ext cx="2291255" cy="224430"/>
          </a:xfrm>
        </p:spPr>
        <p:txBody>
          <a:bodyPr/>
          <a:lstStyle>
            <a:lvl1pPr algn="ctr">
              <a:buClr>
                <a:schemeClr val="tx1"/>
              </a:buClr>
              <a:defRPr sz="18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 dolor</a:t>
            </a:r>
          </a:p>
        </p:txBody>
      </p:sp>
      <p:sp>
        <p:nvSpPr>
          <p:cNvPr id="18" name="Text Placeholder 15">
            <a:extLst>
              <a:ext uri="{FF2B5EF4-FFF2-40B4-BE49-F238E27FC236}">
                <a16:creationId xmlns:a16="http://schemas.microsoft.com/office/drawing/2014/main" id="{7105434B-A7C8-F045-B906-38CE8D9B32FB}"/>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1516355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rategic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strategy slide</a:t>
            </a:r>
            <a:endParaRPr lang="en-GB" dirty="0"/>
          </a:p>
        </p:txBody>
      </p:sp>
      <p:grpSp>
        <p:nvGrpSpPr>
          <p:cNvPr id="21" name="Group 20">
            <a:extLst>
              <a:ext uri="{FF2B5EF4-FFF2-40B4-BE49-F238E27FC236}">
                <a16:creationId xmlns:a16="http://schemas.microsoft.com/office/drawing/2014/main" id="{84B7A116-8AAC-174A-B6E0-C3EAB4FA7342}"/>
              </a:ext>
            </a:extLst>
          </p:cNvPr>
          <p:cNvGrpSpPr/>
          <p:nvPr userDrawn="1"/>
        </p:nvGrpSpPr>
        <p:grpSpPr>
          <a:xfrm>
            <a:off x="4185976" y="2203568"/>
            <a:ext cx="3788729" cy="3788729"/>
            <a:chOff x="4147876" y="2114360"/>
            <a:chExt cx="3788729" cy="3788729"/>
          </a:xfrm>
        </p:grpSpPr>
        <p:sp>
          <p:nvSpPr>
            <p:cNvPr id="5" name="Oval 4">
              <a:extLst>
                <a:ext uri="{FF2B5EF4-FFF2-40B4-BE49-F238E27FC236}">
                  <a16:creationId xmlns:a16="http://schemas.microsoft.com/office/drawing/2014/main" id="{C581A9C3-8A45-D54F-A909-3872EED9D2DF}"/>
                </a:ext>
              </a:extLst>
            </p:cNvPr>
            <p:cNvSpPr/>
            <p:nvPr userDrawn="1"/>
          </p:nvSpPr>
          <p:spPr>
            <a:xfrm>
              <a:off x="4290747" y="2257231"/>
              <a:ext cx="3502987" cy="35029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a:extLst>
                <a:ext uri="{FF2B5EF4-FFF2-40B4-BE49-F238E27FC236}">
                  <a16:creationId xmlns:a16="http://schemas.microsoft.com/office/drawing/2014/main" id="{328457EC-CF7B-3A43-B9CC-A1C9F650E228}"/>
                </a:ext>
              </a:extLst>
            </p:cNvPr>
            <p:cNvSpPr/>
            <p:nvPr userDrawn="1"/>
          </p:nvSpPr>
          <p:spPr>
            <a:xfrm>
              <a:off x="4147876" y="2114360"/>
              <a:ext cx="3788729" cy="3788729"/>
            </a:xfrm>
            <a:prstGeom prst="ellipse">
              <a:avLst/>
            </a:prstGeom>
            <a:noFill/>
            <a:ln w="60325">
              <a:solidFill>
                <a:srgbClr val="0350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2" name="Text Placeholder 3">
            <a:extLst>
              <a:ext uri="{FF2B5EF4-FFF2-40B4-BE49-F238E27FC236}">
                <a16:creationId xmlns:a16="http://schemas.microsoft.com/office/drawing/2014/main" id="{CCE86F82-CB40-344F-80EA-547A85B4D311}"/>
              </a:ext>
            </a:extLst>
          </p:cNvPr>
          <p:cNvSpPr>
            <a:spLocks noGrp="1"/>
          </p:cNvSpPr>
          <p:nvPr>
            <p:ph type="body" sz="quarter" idx="34" hasCustomPrompt="1"/>
          </p:nvPr>
        </p:nvSpPr>
        <p:spPr>
          <a:xfrm>
            <a:off x="4722906" y="3478858"/>
            <a:ext cx="2710527" cy="1620264"/>
          </a:xfrm>
        </p:spPr>
        <p:txBody>
          <a:bodyPr/>
          <a:lstStyle>
            <a:lvl1pPr algn="ctr">
              <a:buClr>
                <a:schemeClr val="tx1"/>
              </a:buClr>
              <a:defRPr sz="17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 </a:t>
            </a:r>
            <a:r>
              <a:rPr lang="en-US" dirty="0" err="1"/>
              <a:t>elitr</a:t>
            </a:r>
            <a:r>
              <a:rPr lang="en-US" dirty="0"/>
              <a:t>, </a:t>
            </a:r>
            <a:r>
              <a:rPr lang="en-US" dirty="0" err="1"/>
              <a:t>sed</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 et dolore magna </a:t>
            </a:r>
            <a:r>
              <a:rPr lang="en-US" dirty="0" err="1"/>
              <a:t>aliquyam</a:t>
            </a:r>
            <a:r>
              <a:rPr lang="en-US" dirty="0"/>
              <a:t> </a:t>
            </a:r>
            <a:r>
              <a:rPr lang="en-US" dirty="0" err="1"/>
              <a:t>erat</a:t>
            </a:r>
            <a:r>
              <a:rPr lang="en-US" dirty="0"/>
              <a:t>, </a:t>
            </a:r>
            <a:r>
              <a:rPr lang="en-US" dirty="0" err="1"/>
              <a:t>sed</a:t>
            </a:r>
            <a:r>
              <a:rPr lang="en-US" dirty="0"/>
              <a:t> </a:t>
            </a:r>
            <a:r>
              <a:rPr lang="en-US" dirty="0" err="1"/>
              <a:t>diam</a:t>
            </a:r>
            <a:r>
              <a:rPr lang="en-US" dirty="0"/>
              <a:t> </a:t>
            </a:r>
            <a:r>
              <a:rPr lang="en-US" dirty="0" err="1"/>
              <a:t>voluptua</a:t>
            </a:r>
            <a:r>
              <a:rPr lang="en-US" dirty="0"/>
              <a:t>. At </a:t>
            </a:r>
            <a:r>
              <a:rPr lang="en-US" dirty="0" err="1"/>
              <a:t>vero</a:t>
            </a:r>
            <a:r>
              <a:rPr lang="en-US" dirty="0"/>
              <a:t> </a:t>
            </a:r>
            <a:r>
              <a:rPr lang="en-US" dirty="0" err="1"/>
              <a:t>eos</a:t>
            </a:r>
            <a:r>
              <a:rPr lang="en-US" dirty="0"/>
              <a:t> et </a:t>
            </a:r>
            <a:r>
              <a:rPr lang="en-US" dirty="0" err="1"/>
              <a:t>accusam</a:t>
            </a:r>
            <a:r>
              <a:rPr lang="en-US" dirty="0"/>
              <a:t>.</a:t>
            </a:r>
          </a:p>
        </p:txBody>
      </p:sp>
      <p:sp>
        <p:nvSpPr>
          <p:cNvPr id="54" name="Text Placeholder 3">
            <a:extLst>
              <a:ext uri="{FF2B5EF4-FFF2-40B4-BE49-F238E27FC236}">
                <a16:creationId xmlns:a16="http://schemas.microsoft.com/office/drawing/2014/main" id="{D09B890F-7FBF-F84F-9BB7-D5E19825F43D}"/>
              </a:ext>
            </a:extLst>
          </p:cNvPr>
          <p:cNvSpPr>
            <a:spLocks noGrp="1"/>
          </p:cNvSpPr>
          <p:nvPr>
            <p:ph type="body" sz="quarter" idx="35" hasCustomPrompt="1"/>
          </p:nvPr>
        </p:nvSpPr>
        <p:spPr>
          <a:xfrm>
            <a:off x="4935920" y="3060735"/>
            <a:ext cx="2291255" cy="224430"/>
          </a:xfrm>
        </p:spPr>
        <p:txBody>
          <a:bodyPr/>
          <a:lstStyle>
            <a:lvl1pPr algn="ctr">
              <a:buClr>
                <a:schemeClr val="tx1"/>
              </a:buClr>
              <a:defRPr sz="18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 dolor</a:t>
            </a:r>
          </a:p>
        </p:txBody>
      </p:sp>
      <p:sp>
        <p:nvSpPr>
          <p:cNvPr id="18" name="Text Placeholder 3">
            <a:extLst>
              <a:ext uri="{FF2B5EF4-FFF2-40B4-BE49-F238E27FC236}">
                <a16:creationId xmlns:a16="http://schemas.microsoft.com/office/drawing/2014/main" id="{32FF6FC5-8863-D147-A004-C5EAD239E597}"/>
              </a:ext>
            </a:extLst>
          </p:cNvPr>
          <p:cNvSpPr>
            <a:spLocks noGrp="1"/>
          </p:cNvSpPr>
          <p:nvPr>
            <p:ph type="body" sz="quarter" idx="28" hasCustomPrompt="1"/>
          </p:nvPr>
        </p:nvSpPr>
        <p:spPr>
          <a:xfrm>
            <a:off x="1776350" y="2274408"/>
            <a:ext cx="1978302" cy="632622"/>
          </a:xfrm>
        </p:spPr>
        <p:txBody>
          <a:bodyPr/>
          <a:lstStyle>
            <a:lvl1pPr algn="r">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19" name="Text Placeholder 3">
            <a:extLst>
              <a:ext uri="{FF2B5EF4-FFF2-40B4-BE49-F238E27FC236}">
                <a16:creationId xmlns:a16="http://schemas.microsoft.com/office/drawing/2014/main" id="{0498EA37-F1A3-3441-BBAA-BD02820F5828}"/>
              </a:ext>
            </a:extLst>
          </p:cNvPr>
          <p:cNvSpPr>
            <a:spLocks noGrp="1"/>
          </p:cNvSpPr>
          <p:nvPr>
            <p:ph type="body" sz="quarter" idx="29" hasCustomPrompt="1"/>
          </p:nvPr>
        </p:nvSpPr>
        <p:spPr>
          <a:xfrm>
            <a:off x="1771831" y="5028408"/>
            <a:ext cx="1978302" cy="632622"/>
          </a:xfrm>
        </p:spPr>
        <p:txBody>
          <a:bodyPr/>
          <a:lstStyle>
            <a:lvl1pPr algn="r">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20" name="Text Placeholder 3">
            <a:extLst>
              <a:ext uri="{FF2B5EF4-FFF2-40B4-BE49-F238E27FC236}">
                <a16:creationId xmlns:a16="http://schemas.microsoft.com/office/drawing/2014/main" id="{18A982AD-D810-7B42-9022-78271490204C}"/>
              </a:ext>
            </a:extLst>
          </p:cNvPr>
          <p:cNvSpPr>
            <a:spLocks noGrp="1"/>
          </p:cNvSpPr>
          <p:nvPr>
            <p:ph type="body" sz="quarter" idx="30" hasCustomPrompt="1"/>
          </p:nvPr>
        </p:nvSpPr>
        <p:spPr>
          <a:xfrm>
            <a:off x="1352267" y="3646008"/>
            <a:ext cx="1978302" cy="632622"/>
          </a:xfrm>
        </p:spPr>
        <p:txBody>
          <a:bodyPr/>
          <a:lstStyle>
            <a:lvl1pPr algn="r">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22" name="Text Placeholder 3">
            <a:extLst>
              <a:ext uri="{FF2B5EF4-FFF2-40B4-BE49-F238E27FC236}">
                <a16:creationId xmlns:a16="http://schemas.microsoft.com/office/drawing/2014/main" id="{48BAC2D0-CB6B-1641-9A1A-068666F738B8}"/>
              </a:ext>
            </a:extLst>
          </p:cNvPr>
          <p:cNvSpPr>
            <a:spLocks noGrp="1"/>
          </p:cNvSpPr>
          <p:nvPr>
            <p:ph type="body" sz="quarter" idx="31" hasCustomPrompt="1"/>
          </p:nvPr>
        </p:nvSpPr>
        <p:spPr>
          <a:xfrm>
            <a:off x="8398729" y="2274408"/>
            <a:ext cx="1978302" cy="632622"/>
          </a:xfrm>
        </p:spPr>
        <p:txBody>
          <a:bodyPr/>
          <a:lstStyle>
            <a:lvl1pPr algn="l">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23" name="Text Placeholder 3">
            <a:extLst>
              <a:ext uri="{FF2B5EF4-FFF2-40B4-BE49-F238E27FC236}">
                <a16:creationId xmlns:a16="http://schemas.microsoft.com/office/drawing/2014/main" id="{2804EB02-6B01-E841-A33E-C7511B8AA065}"/>
              </a:ext>
            </a:extLst>
          </p:cNvPr>
          <p:cNvSpPr>
            <a:spLocks noGrp="1"/>
          </p:cNvSpPr>
          <p:nvPr>
            <p:ph type="body" sz="quarter" idx="32" hasCustomPrompt="1"/>
          </p:nvPr>
        </p:nvSpPr>
        <p:spPr>
          <a:xfrm>
            <a:off x="8410304" y="5028408"/>
            <a:ext cx="1978302" cy="632622"/>
          </a:xfrm>
        </p:spPr>
        <p:txBody>
          <a:bodyPr/>
          <a:lstStyle>
            <a:lvl1pPr algn="l">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24" name="Text Placeholder 3">
            <a:extLst>
              <a:ext uri="{FF2B5EF4-FFF2-40B4-BE49-F238E27FC236}">
                <a16:creationId xmlns:a16="http://schemas.microsoft.com/office/drawing/2014/main" id="{B4ABAE10-F95A-CC4C-A294-BE0287CFA15A}"/>
              </a:ext>
            </a:extLst>
          </p:cNvPr>
          <p:cNvSpPr>
            <a:spLocks noGrp="1"/>
          </p:cNvSpPr>
          <p:nvPr>
            <p:ph type="body" sz="quarter" idx="33" hasCustomPrompt="1"/>
          </p:nvPr>
        </p:nvSpPr>
        <p:spPr>
          <a:xfrm>
            <a:off x="8804436" y="3646008"/>
            <a:ext cx="1978302" cy="632622"/>
          </a:xfrm>
        </p:spPr>
        <p:txBody>
          <a:bodyPr/>
          <a:lstStyle>
            <a:lvl1pPr algn="l">
              <a:buClr>
                <a:schemeClr val="tx1"/>
              </a:buClr>
              <a:defRPr sz="1400" b="0"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Click to add text. Lorem ipsum dolor sit </a:t>
            </a:r>
            <a:r>
              <a:rPr lang="en-US" dirty="0" err="1"/>
              <a:t>amet</a:t>
            </a:r>
            <a:r>
              <a:rPr lang="en-US" dirty="0"/>
              <a:t>, et </a:t>
            </a:r>
            <a:r>
              <a:rPr lang="en-US" dirty="0" err="1"/>
              <a:t>consetetur</a:t>
            </a:r>
            <a:r>
              <a:rPr lang="en-US" dirty="0"/>
              <a:t> </a:t>
            </a:r>
            <a:r>
              <a:rPr lang="en-US" dirty="0" err="1"/>
              <a:t>sadipscing</a:t>
            </a:r>
            <a:r>
              <a:rPr lang="en-US" dirty="0"/>
              <a:t>.</a:t>
            </a:r>
          </a:p>
        </p:txBody>
      </p:sp>
      <p:sp>
        <p:nvSpPr>
          <p:cNvPr id="25" name="Text Placeholder 3">
            <a:extLst>
              <a:ext uri="{FF2B5EF4-FFF2-40B4-BE49-F238E27FC236}">
                <a16:creationId xmlns:a16="http://schemas.microsoft.com/office/drawing/2014/main" id="{5C850335-8740-E84A-8725-427D80AFB7D9}"/>
              </a:ext>
            </a:extLst>
          </p:cNvPr>
          <p:cNvSpPr>
            <a:spLocks noGrp="1"/>
          </p:cNvSpPr>
          <p:nvPr>
            <p:ph type="body" sz="quarter" idx="21" hasCustomPrompt="1"/>
          </p:nvPr>
        </p:nvSpPr>
        <p:spPr>
          <a:xfrm>
            <a:off x="5092457" y="1668016"/>
            <a:ext cx="1829918" cy="311579"/>
          </a:xfrm>
        </p:spPr>
        <p:txBody>
          <a:bodyPr/>
          <a:lstStyle>
            <a:lvl1pPr algn="ctr">
              <a:buClr>
                <a:schemeClr val="tx1"/>
              </a:buClr>
              <a:defRPr sz="2200" b="1" i="0">
                <a:solidFill>
                  <a:schemeClr val="accent1"/>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dirty="0"/>
              <a:t>Lorem ipsum</a:t>
            </a:r>
          </a:p>
        </p:txBody>
      </p:sp>
      <p:sp>
        <p:nvSpPr>
          <p:cNvPr id="26" name="Text Placeholder 15">
            <a:extLst>
              <a:ext uri="{FF2B5EF4-FFF2-40B4-BE49-F238E27FC236}">
                <a16:creationId xmlns:a16="http://schemas.microsoft.com/office/drawing/2014/main" id="{C3DE150A-E4D2-6543-8921-F24FB51B4E92}"/>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64688516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CREEN: One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9" name="Text Placeholder 2">
            <a:extLst>
              <a:ext uri="{FF2B5EF4-FFF2-40B4-BE49-F238E27FC236}">
                <a16:creationId xmlns:a16="http://schemas.microsoft.com/office/drawing/2014/main" id="{0EC307FB-93E0-434A-AB4D-3DCF701A7F4F}"/>
              </a:ext>
            </a:extLst>
          </p:cNvPr>
          <p:cNvSpPr>
            <a:spLocks noGrp="1"/>
          </p:cNvSpPr>
          <p:nvPr>
            <p:ph type="body" sz="quarter" idx="18"/>
          </p:nvPr>
        </p:nvSpPr>
        <p:spPr>
          <a:xfrm>
            <a:off x="320400" y="1698625"/>
            <a:ext cx="11556409"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77496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 01">
    <p:bg>
      <p:bgPr>
        <a:solidFill>
          <a:srgbClr val="011E4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AFD9FE-6EB7-8A4B-BC2E-5FEF44A49432}"/>
              </a:ext>
            </a:extLst>
          </p:cNvPr>
          <p:cNvPicPr>
            <a:picLocks noChangeAspect="1"/>
          </p:cNvPicPr>
          <p:nvPr userDrawn="1"/>
        </p:nvPicPr>
        <p:blipFill rotWithShape="1">
          <a:blip r:embed="rId2">
            <a:alphaModFix/>
          </a:blip>
          <a:srcRect l="19105" r="12733" b="31838"/>
          <a:stretch/>
        </p:blipFill>
        <p:spPr>
          <a:xfrm>
            <a:off x="1305" y="0"/>
            <a:ext cx="12189390" cy="6858000"/>
          </a:xfrm>
          <a:prstGeom prst="rect">
            <a:avLst/>
          </a:prstGeom>
        </p:spPr>
      </p:pic>
      <p:sp>
        <p:nvSpPr>
          <p:cNvPr id="9" name="Title 1">
            <a:extLst>
              <a:ext uri="{FF2B5EF4-FFF2-40B4-BE49-F238E27FC236}">
                <a16:creationId xmlns:a16="http://schemas.microsoft.com/office/drawing/2014/main" id="{50C18970-A584-2447-AB5A-9660A6905336}"/>
              </a:ext>
            </a:extLst>
          </p:cNvPr>
          <p:cNvSpPr>
            <a:spLocks noGrp="1"/>
          </p:cNvSpPr>
          <p:nvPr>
            <p:ph type="title" hasCustomPrompt="1"/>
          </p:nvPr>
        </p:nvSpPr>
        <p:spPr>
          <a:xfrm>
            <a:off x="321109" y="2829448"/>
            <a:ext cx="7087475" cy="599552"/>
          </a:xfrm>
          <a:prstGeom prst="rect">
            <a:avLst/>
          </a:prstGeom>
        </p:spPr>
        <p:txBody>
          <a:bodyPr anchor="t" anchorCtr="0">
            <a:noAutofit/>
          </a:bodyPr>
          <a:lstStyle>
            <a:lvl1pPr>
              <a:lnSpc>
                <a:spcPts val="6200"/>
              </a:lnSpc>
              <a:defRPr sz="6500" b="1" i="0" spc="-150" baseline="0">
                <a:solidFill>
                  <a:srgbClr val="FFFFFF"/>
                </a:solidFill>
                <a:latin typeface="Arial" panose="020B0604020202020204" pitchFamily="34" charset="0"/>
                <a:cs typeface="Arial" panose="020B0604020202020204" pitchFamily="34" charset="0"/>
              </a:defRPr>
            </a:lvl1pPr>
          </a:lstStyle>
          <a:p>
            <a:r>
              <a:rPr lang="en-US"/>
              <a:t>Section break</a:t>
            </a:r>
            <a:endParaRPr lang="en-GB"/>
          </a:p>
        </p:txBody>
      </p:sp>
      <p:sp>
        <p:nvSpPr>
          <p:cNvPr id="4" name="Slide Number Placeholder 3">
            <a:extLst>
              <a:ext uri="{FF2B5EF4-FFF2-40B4-BE49-F238E27FC236}">
                <a16:creationId xmlns:a16="http://schemas.microsoft.com/office/drawing/2014/main" id="{497A2D10-AA80-6A46-A01A-69CEBE2D2F19}"/>
              </a:ext>
            </a:extLst>
          </p:cNvPr>
          <p:cNvSpPr>
            <a:spLocks noGrp="1"/>
          </p:cNvSpPr>
          <p:nvPr>
            <p:ph type="sldNum" sz="quarter" idx="12"/>
          </p:nvPr>
        </p:nvSpPr>
        <p:spPr/>
        <p:txBody>
          <a:bodyPr/>
          <a:lstStyle>
            <a:lvl1pPr>
              <a:defRPr>
                <a:solidFill>
                  <a:schemeClr val="bg2"/>
                </a:solidFill>
              </a:defRPr>
            </a:lvl1pPr>
          </a:lstStyle>
          <a:p>
            <a:fld id="{4667DF6F-AB94-F945-BF4E-4FA5BF56AD30}" type="slidenum">
              <a:rPr lang="en-GB" smtClean="0"/>
              <a:pPr/>
              <a:t>‹#›</a:t>
            </a:fld>
            <a:endParaRPr lang="en-GB"/>
          </a:p>
        </p:txBody>
      </p:sp>
      <p:pic>
        <p:nvPicPr>
          <p:cNvPr id="12" name="Graphic 11">
            <a:extLst>
              <a:ext uri="{FF2B5EF4-FFF2-40B4-BE49-F238E27FC236}">
                <a16:creationId xmlns:a16="http://schemas.microsoft.com/office/drawing/2014/main" id="{00889A15-3645-184C-AB56-A96D6523B3B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65749"/>
          <a:stretch/>
        </p:blipFill>
        <p:spPr>
          <a:xfrm>
            <a:off x="293079" y="6310904"/>
            <a:ext cx="421720" cy="342725"/>
          </a:xfrm>
          <a:prstGeom prst="rect">
            <a:avLst/>
          </a:prstGeom>
        </p:spPr>
      </p:pic>
    </p:spTree>
    <p:extLst>
      <p:ext uri="{BB962C8B-B14F-4D97-AF65-F5344CB8AC3E}">
        <p14:creationId xmlns:p14="http://schemas.microsoft.com/office/powerpoint/2010/main" val="32924771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CREEN: One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bg1"/>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bg1"/>
                </a:solidFill>
              </a:defRPr>
            </a:lvl1pPr>
          </a:lstStyle>
          <a:p>
            <a:fld id="{4667DF6F-AB94-F945-BF4E-4FA5BF56AD30}" type="slidenum">
              <a:rPr lang="en-GB" smtClean="0"/>
              <a:pPr/>
              <a:t>‹#›</a:t>
            </a:fld>
            <a:endParaRPr lang="en-GB" dirty="0"/>
          </a:p>
        </p:txBody>
      </p:sp>
      <p:sp>
        <p:nvSpPr>
          <p:cNvPr id="10" name="Title 12">
            <a:extLst>
              <a:ext uri="{FF2B5EF4-FFF2-40B4-BE49-F238E27FC236}">
                <a16:creationId xmlns:a16="http://schemas.microsoft.com/office/drawing/2014/main" id="{A8AE2240-1A29-204E-A89C-E0AD034BFDFC}"/>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2" name="Text Placeholder 15">
            <a:extLst>
              <a:ext uri="{FF2B5EF4-FFF2-40B4-BE49-F238E27FC236}">
                <a16:creationId xmlns:a16="http://schemas.microsoft.com/office/drawing/2014/main" id="{183A0AF6-00BF-0646-B525-ED91BE2581D1}"/>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4" name="Text Placeholder 2">
            <a:extLst>
              <a:ext uri="{FF2B5EF4-FFF2-40B4-BE49-F238E27FC236}">
                <a16:creationId xmlns:a16="http://schemas.microsoft.com/office/drawing/2014/main" id="{F2BDC51E-BE32-0045-8C63-18EF7CA047A8}"/>
              </a:ext>
            </a:extLst>
          </p:cNvPr>
          <p:cNvSpPr>
            <a:spLocks noGrp="1"/>
          </p:cNvSpPr>
          <p:nvPr>
            <p:ph type="body" sz="quarter" idx="18"/>
          </p:nvPr>
        </p:nvSpPr>
        <p:spPr>
          <a:xfrm>
            <a:off x="320400" y="1698625"/>
            <a:ext cx="11556409" cy="4267199"/>
          </a:xfrm>
        </p:spPr>
        <p:txBody>
          <a:bodyPr/>
          <a:lstStyle>
            <a:lvl1pPr>
              <a:lnSpc>
                <a:spcPct val="100000"/>
              </a:lnSpc>
              <a:buClr>
                <a:schemeClr val="accent1"/>
              </a:buClr>
              <a:defRPr sz="1600">
                <a:solidFill>
                  <a:schemeClr val="bg1"/>
                </a:solidFill>
              </a:defRPr>
            </a:lvl1pPr>
            <a:lvl2pPr marL="177800" indent="-174625">
              <a:lnSpc>
                <a:spcPct val="100000"/>
              </a:lnSpc>
              <a:spcBef>
                <a:spcPts val="600"/>
              </a:spcBef>
              <a:buClr>
                <a:schemeClr val="accent1"/>
              </a:buClr>
              <a:tabLst/>
              <a:defRPr sz="1600">
                <a:solidFill>
                  <a:schemeClr val="bg1"/>
                </a:solidFill>
              </a:defRPr>
            </a:lvl2pPr>
            <a:lvl3pPr marL="411163" indent="-212725">
              <a:lnSpc>
                <a:spcPct val="100000"/>
              </a:lnSpc>
              <a:spcBef>
                <a:spcPts val="600"/>
              </a:spcBef>
              <a:buClr>
                <a:schemeClr val="accent1"/>
              </a:buClr>
              <a:tabLst/>
              <a:defRPr sz="1400">
                <a:solidFill>
                  <a:schemeClr val="bg1"/>
                </a:solidFill>
              </a:defRPr>
            </a:lvl3pPr>
            <a:lvl4pPr marL="604838" indent="-188913">
              <a:lnSpc>
                <a:spcPct val="100000"/>
              </a:lnSpc>
              <a:spcBef>
                <a:spcPts val="600"/>
              </a:spcBef>
              <a:buClr>
                <a:schemeClr val="accent1"/>
              </a:buClr>
              <a:tabLst/>
              <a:defRPr sz="1400">
                <a:solidFill>
                  <a:schemeClr val="bg1"/>
                </a:solidFill>
              </a:defRPr>
            </a:lvl4pPr>
            <a:lvl5pPr marL="774700" indent="-192088">
              <a:lnSpc>
                <a:spcPct val="100000"/>
              </a:lnSpc>
              <a:spcBef>
                <a:spcPts val="600"/>
              </a:spcBef>
              <a:buClr>
                <a:schemeClr val="accent1"/>
              </a:buClr>
              <a:tabLst/>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35455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 Two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two column slide</a:t>
            </a:r>
            <a:endParaRPr lang="en-GB" dirty="0"/>
          </a:p>
        </p:txBody>
      </p:sp>
      <p:sp>
        <p:nvSpPr>
          <p:cNvPr id="10" name="Text Placeholder 15">
            <a:extLst>
              <a:ext uri="{FF2B5EF4-FFF2-40B4-BE49-F238E27FC236}">
                <a16:creationId xmlns:a16="http://schemas.microsoft.com/office/drawing/2014/main" id="{8AFC865D-E8E5-994E-95B2-F2BC8BA17102}"/>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7" name="Text Placeholder 2">
            <a:extLst>
              <a:ext uri="{FF2B5EF4-FFF2-40B4-BE49-F238E27FC236}">
                <a16:creationId xmlns:a16="http://schemas.microsoft.com/office/drawing/2014/main" id="{760DF910-292C-8A49-888E-067FC7152AAD}"/>
              </a:ext>
            </a:extLst>
          </p:cNvPr>
          <p:cNvSpPr>
            <a:spLocks noGrp="1"/>
          </p:cNvSpPr>
          <p:nvPr>
            <p:ph type="body" sz="quarter" idx="18"/>
          </p:nvPr>
        </p:nvSpPr>
        <p:spPr>
          <a:xfrm>
            <a:off x="320401" y="1698625"/>
            <a:ext cx="5603322"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2">
            <a:extLst>
              <a:ext uri="{FF2B5EF4-FFF2-40B4-BE49-F238E27FC236}">
                <a16:creationId xmlns:a16="http://schemas.microsoft.com/office/drawing/2014/main" id="{9B57FD90-8ABD-A446-BF2E-DE5777C22FD5}"/>
              </a:ext>
            </a:extLst>
          </p:cNvPr>
          <p:cNvSpPr>
            <a:spLocks noGrp="1"/>
          </p:cNvSpPr>
          <p:nvPr>
            <p:ph type="body" sz="quarter" idx="21"/>
          </p:nvPr>
        </p:nvSpPr>
        <p:spPr>
          <a:xfrm>
            <a:off x="6272767" y="1698626"/>
            <a:ext cx="5603322"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175101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 Two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bg1"/>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bg1"/>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two column slide</a:t>
            </a:r>
            <a:endParaRPr lang="en-GB" dirty="0"/>
          </a:p>
        </p:txBody>
      </p:sp>
      <p:sp>
        <p:nvSpPr>
          <p:cNvPr id="10" name="Text Placeholder 15">
            <a:extLst>
              <a:ext uri="{FF2B5EF4-FFF2-40B4-BE49-F238E27FC236}">
                <a16:creationId xmlns:a16="http://schemas.microsoft.com/office/drawing/2014/main" id="{993ADC92-23E5-2F4C-9C12-79C96ABA8866}"/>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3" name="Text Placeholder 2">
            <a:extLst>
              <a:ext uri="{FF2B5EF4-FFF2-40B4-BE49-F238E27FC236}">
                <a16:creationId xmlns:a16="http://schemas.microsoft.com/office/drawing/2014/main" id="{1C0FE824-51E5-E742-B182-6015945CB1F0}"/>
              </a:ext>
            </a:extLst>
          </p:cNvPr>
          <p:cNvSpPr>
            <a:spLocks noGrp="1"/>
          </p:cNvSpPr>
          <p:nvPr>
            <p:ph type="body" sz="quarter" idx="18"/>
          </p:nvPr>
        </p:nvSpPr>
        <p:spPr>
          <a:xfrm>
            <a:off x="320400" y="1699200"/>
            <a:ext cx="5603322" cy="4267199"/>
          </a:xfrm>
        </p:spPr>
        <p:txBody>
          <a:bodyPr/>
          <a:lstStyle>
            <a:lvl1pPr>
              <a:lnSpc>
                <a:spcPct val="100000"/>
              </a:lnSpc>
              <a:buClr>
                <a:schemeClr val="accent1"/>
              </a:buClr>
              <a:defRPr sz="1600">
                <a:solidFill>
                  <a:schemeClr val="bg1"/>
                </a:solidFill>
              </a:defRPr>
            </a:lvl1pPr>
            <a:lvl2pPr marL="177800" indent="-174625">
              <a:lnSpc>
                <a:spcPct val="100000"/>
              </a:lnSpc>
              <a:spcBef>
                <a:spcPts val="600"/>
              </a:spcBef>
              <a:buClr>
                <a:schemeClr val="accent1"/>
              </a:buClr>
              <a:tabLst/>
              <a:defRPr sz="1600">
                <a:solidFill>
                  <a:schemeClr val="bg1"/>
                </a:solidFill>
              </a:defRPr>
            </a:lvl2pPr>
            <a:lvl3pPr marL="411163" indent="-212725">
              <a:lnSpc>
                <a:spcPct val="100000"/>
              </a:lnSpc>
              <a:spcBef>
                <a:spcPts val="600"/>
              </a:spcBef>
              <a:buClr>
                <a:schemeClr val="accent1"/>
              </a:buClr>
              <a:tabLst/>
              <a:defRPr sz="1400">
                <a:solidFill>
                  <a:schemeClr val="bg1"/>
                </a:solidFill>
              </a:defRPr>
            </a:lvl3pPr>
            <a:lvl4pPr marL="604838" indent="-188913">
              <a:lnSpc>
                <a:spcPct val="100000"/>
              </a:lnSpc>
              <a:spcBef>
                <a:spcPts val="600"/>
              </a:spcBef>
              <a:buClr>
                <a:schemeClr val="accent1"/>
              </a:buClr>
              <a:tabLst/>
              <a:defRPr sz="1400">
                <a:solidFill>
                  <a:schemeClr val="bg1"/>
                </a:solidFill>
              </a:defRPr>
            </a:lvl4pPr>
            <a:lvl5pPr marL="774700" indent="-192088">
              <a:lnSpc>
                <a:spcPct val="100000"/>
              </a:lnSpc>
              <a:spcBef>
                <a:spcPts val="600"/>
              </a:spcBef>
              <a:buClr>
                <a:schemeClr val="accent1"/>
              </a:buClr>
              <a:tabLst/>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2">
            <a:extLst>
              <a:ext uri="{FF2B5EF4-FFF2-40B4-BE49-F238E27FC236}">
                <a16:creationId xmlns:a16="http://schemas.microsoft.com/office/drawing/2014/main" id="{D5052046-1F41-1743-A0F7-A48854DE32D1}"/>
              </a:ext>
            </a:extLst>
          </p:cNvPr>
          <p:cNvSpPr>
            <a:spLocks noGrp="1"/>
          </p:cNvSpPr>
          <p:nvPr>
            <p:ph type="body" sz="quarter" idx="21"/>
          </p:nvPr>
        </p:nvSpPr>
        <p:spPr>
          <a:xfrm>
            <a:off x="6272767" y="1698626"/>
            <a:ext cx="5603322" cy="4267199"/>
          </a:xfrm>
        </p:spPr>
        <p:txBody>
          <a:bodyPr/>
          <a:lstStyle>
            <a:lvl1pPr>
              <a:lnSpc>
                <a:spcPct val="100000"/>
              </a:lnSpc>
              <a:buClr>
                <a:schemeClr val="accent1"/>
              </a:buClr>
              <a:defRPr sz="1600">
                <a:solidFill>
                  <a:schemeClr val="bg1"/>
                </a:solidFill>
              </a:defRPr>
            </a:lvl1pPr>
            <a:lvl2pPr marL="177800" indent="-174625">
              <a:lnSpc>
                <a:spcPct val="100000"/>
              </a:lnSpc>
              <a:spcBef>
                <a:spcPts val="600"/>
              </a:spcBef>
              <a:buClr>
                <a:schemeClr val="accent1"/>
              </a:buClr>
              <a:tabLst/>
              <a:defRPr sz="1600">
                <a:solidFill>
                  <a:schemeClr val="bg1"/>
                </a:solidFill>
              </a:defRPr>
            </a:lvl2pPr>
            <a:lvl3pPr marL="411163" indent="-212725">
              <a:lnSpc>
                <a:spcPct val="100000"/>
              </a:lnSpc>
              <a:spcBef>
                <a:spcPts val="600"/>
              </a:spcBef>
              <a:buClr>
                <a:schemeClr val="accent1"/>
              </a:buClr>
              <a:tabLst/>
              <a:defRPr sz="1400">
                <a:solidFill>
                  <a:schemeClr val="bg1"/>
                </a:solidFill>
              </a:defRPr>
            </a:lvl3pPr>
            <a:lvl4pPr marL="604838" indent="-188913">
              <a:lnSpc>
                <a:spcPct val="100000"/>
              </a:lnSpc>
              <a:spcBef>
                <a:spcPts val="600"/>
              </a:spcBef>
              <a:buClr>
                <a:schemeClr val="accent1"/>
              </a:buClr>
              <a:tabLst/>
              <a:defRPr sz="1400">
                <a:solidFill>
                  <a:schemeClr val="bg1"/>
                </a:solidFill>
              </a:defRPr>
            </a:lvl4pPr>
            <a:lvl5pPr marL="774700" indent="-192088">
              <a:lnSpc>
                <a:spcPct val="100000"/>
              </a:lnSpc>
              <a:spcBef>
                <a:spcPts val="600"/>
              </a:spcBef>
              <a:buClr>
                <a:schemeClr val="accent1"/>
              </a:buClr>
              <a:tabLst/>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904762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 Three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three column slide</a:t>
            </a:r>
            <a:endParaRPr lang="en-GB" dirty="0"/>
          </a:p>
        </p:txBody>
      </p:sp>
      <p:sp>
        <p:nvSpPr>
          <p:cNvPr id="9" name="Text Placeholder 15">
            <a:extLst>
              <a:ext uri="{FF2B5EF4-FFF2-40B4-BE49-F238E27FC236}">
                <a16:creationId xmlns:a16="http://schemas.microsoft.com/office/drawing/2014/main" id="{93979266-1BFA-1248-A674-84136AEAE320}"/>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12" name="Text Placeholder 2">
            <a:extLst>
              <a:ext uri="{FF2B5EF4-FFF2-40B4-BE49-F238E27FC236}">
                <a16:creationId xmlns:a16="http://schemas.microsoft.com/office/drawing/2014/main" id="{A5E60C49-CC17-E542-8418-40F28A143E8C}"/>
              </a:ext>
            </a:extLst>
          </p:cNvPr>
          <p:cNvSpPr>
            <a:spLocks noGrp="1"/>
          </p:cNvSpPr>
          <p:nvPr>
            <p:ph type="body" sz="quarter" idx="20"/>
          </p:nvPr>
        </p:nvSpPr>
        <p:spPr>
          <a:xfrm>
            <a:off x="320401" y="1698625"/>
            <a:ext cx="3565799"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2">
            <a:extLst>
              <a:ext uri="{FF2B5EF4-FFF2-40B4-BE49-F238E27FC236}">
                <a16:creationId xmlns:a16="http://schemas.microsoft.com/office/drawing/2014/main" id="{26C86027-6F5B-F94F-B6D8-1FF4167B3CFD}"/>
              </a:ext>
            </a:extLst>
          </p:cNvPr>
          <p:cNvSpPr>
            <a:spLocks noGrp="1"/>
          </p:cNvSpPr>
          <p:nvPr>
            <p:ph type="body" sz="quarter" idx="21"/>
          </p:nvPr>
        </p:nvSpPr>
        <p:spPr>
          <a:xfrm>
            <a:off x="4323605" y="1698624"/>
            <a:ext cx="3565799"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2">
            <a:extLst>
              <a:ext uri="{FF2B5EF4-FFF2-40B4-BE49-F238E27FC236}">
                <a16:creationId xmlns:a16="http://schemas.microsoft.com/office/drawing/2014/main" id="{21904D68-144B-3744-98A7-BA38F87427AE}"/>
              </a:ext>
            </a:extLst>
          </p:cNvPr>
          <p:cNvSpPr>
            <a:spLocks noGrp="1"/>
          </p:cNvSpPr>
          <p:nvPr>
            <p:ph type="body" sz="quarter" idx="22"/>
          </p:nvPr>
        </p:nvSpPr>
        <p:spPr>
          <a:xfrm>
            <a:off x="8306931" y="1698626"/>
            <a:ext cx="3565799"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230125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 Three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rgbClr val="FFFFFF"/>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rgbClr val="FFFFFF"/>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dirty="0"/>
              <a:t>Click to edit title for three column slide</a:t>
            </a:r>
            <a:endParaRPr lang="en-GB" dirty="0"/>
          </a:p>
        </p:txBody>
      </p:sp>
      <p:sp>
        <p:nvSpPr>
          <p:cNvPr id="10" name="Text Placeholder 15">
            <a:extLst>
              <a:ext uri="{FF2B5EF4-FFF2-40B4-BE49-F238E27FC236}">
                <a16:creationId xmlns:a16="http://schemas.microsoft.com/office/drawing/2014/main" id="{3FC514DE-59F5-B947-8590-F31FA2CBD609}"/>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rgbClr val="FFFFFF"/>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9" name="Text Placeholder 2">
            <a:extLst>
              <a:ext uri="{FF2B5EF4-FFF2-40B4-BE49-F238E27FC236}">
                <a16:creationId xmlns:a16="http://schemas.microsoft.com/office/drawing/2014/main" id="{08B0D7B3-D85B-FA48-A94D-F25F671CFE56}"/>
              </a:ext>
            </a:extLst>
          </p:cNvPr>
          <p:cNvSpPr>
            <a:spLocks noGrp="1"/>
          </p:cNvSpPr>
          <p:nvPr>
            <p:ph type="body" sz="quarter" idx="20"/>
          </p:nvPr>
        </p:nvSpPr>
        <p:spPr>
          <a:xfrm>
            <a:off x="320401" y="1698625"/>
            <a:ext cx="3565799" cy="4267199"/>
          </a:xfrm>
        </p:spPr>
        <p:txBody>
          <a:bodyPr/>
          <a:lstStyle>
            <a:lvl1pPr>
              <a:lnSpc>
                <a:spcPct val="100000"/>
              </a:lnSpc>
              <a:buClr>
                <a:schemeClr val="accent1"/>
              </a:buClr>
              <a:defRPr sz="1600">
                <a:solidFill>
                  <a:schemeClr val="bg2"/>
                </a:solidFill>
              </a:defRPr>
            </a:lvl1pPr>
            <a:lvl2pPr marL="177800" indent="-174625">
              <a:lnSpc>
                <a:spcPct val="100000"/>
              </a:lnSpc>
              <a:spcBef>
                <a:spcPts val="600"/>
              </a:spcBef>
              <a:buClr>
                <a:schemeClr val="accent1"/>
              </a:buClr>
              <a:tabLst/>
              <a:defRPr sz="1600">
                <a:solidFill>
                  <a:schemeClr val="bg2"/>
                </a:solidFill>
              </a:defRPr>
            </a:lvl2pPr>
            <a:lvl3pPr marL="411163" indent="-212725">
              <a:lnSpc>
                <a:spcPct val="100000"/>
              </a:lnSpc>
              <a:spcBef>
                <a:spcPts val="600"/>
              </a:spcBef>
              <a:buClr>
                <a:schemeClr val="accent1"/>
              </a:buClr>
              <a:tabLst/>
              <a:defRPr sz="1400">
                <a:solidFill>
                  <a:schemeClr val="bg2"/>
                </a:solidFill>
              </a:defRPr>
            </a:lvl3pPr>
            <a:lvl4pPr marL="604838" indent="-188913">
              <a:lnSpc>
                <a:spcPct val="100000"/>
              </a:lnSpc>
              <a:spcBef>
                <a:spcPts val="600"/>
              </a:spcBef>
              <a:buClr>
                <a:schemeClr val="accent1"/>
              </a:buClr>
              <a:tabLst/>
              <a:defRPr sz="1400">
                <a:solidFill>
                  <a:schemeClr val="bg2"/>
                </a:solidFill>
              </a:defRPr>
            </a:lvl4pPr>
            <a:lvl5pPr marL="774700" indent="-192088">
              <a:lnSpc>
                <a:spcPct val="100000"/>
              </a:lnSpc>
              <a:spcBef>
                <a:spcPts val="600"/>
              </a:spcBef>
              <a:buClr>
                <a:schemeClr val="accent1"/>
              </a:buClr>
              <a:tabLst/>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2">
            <a:extLst>
              <a:ext uri="{FF2B5EF4-FFF2-40B4-BE49-F238E27FC236}">
                <a16:creationId xmlns:a16="http://schemas.microsoft.com/office/drawing/2014/main" id="{3F1AE26E-D9B3-A04E-AC2F-DB4EB722C781}"/>
              </a:ext>
            </a:extLst>
          </p:cNvPr>
          <p:cNvSpPr>
            <a:spLocks noGrp="1"/>
          </p:cNvSpPr>
          <p:nvPr>
            <p:ph type="body" sz="quarter" idx="21"/>
          </p:nvPr>
        </p:nvSpPr>
        <p:spPr>
          <a:xfrm>
            <a:off x="4323605" y="1698624"/>
            <a:ext cx="3565799" cy="4267199"/>
          </a:xfrm>
        </p:spPr>
        <p:txBody>
          <a:bodyPr/>
          <a:lstStyle>
            <a:lvl1pPr>
              <a:lnSpc>
                <a:spcPct val="100000"/>
              </a:lnSpc>
              <a:buClr>
                <a:schemeClr val="accent1"/>
              </a:buClr>
              <a:defRPr sz="1600">
                <a:solidFill>
                  <a:schemeClr val="bg2"/>
                </a:solidFill>
              </a:defRPr>
            </a:lvl1pPr>
            <a:lvl2pPr marL="177800" indent="-174625">
              <a:lnSpc>
                <a:spcPct val="100000"/>
              </a:lnSpc>
              <a:spcBef>
                <a:spcPts val="600"/>
              </a:spcBef>
              <a:buClr>
                <a:schemeClr val="accent1"/>
              </a:buClr>
              <a:tabLst/>
              <a:defRPr sz="1600">
                <a:solidFill>
                  <a:schemeClr val="bg2"/>
                </a:solidFill>
              </a:defRPr>
            </a:lvl2pPr>
            <a:lvl3pPr marL="411163" indent="-212725">
              <a:lnSpc>
                <a:spcPct val="100000"/>
              </a:lnSpc>
              <a:spcBef>
                <a:spcPts val="600"/>
              </a:spcBef>
              <a:buClr>
                <a:schemeClr val="accent1"/>
              </a:buClr>
              <a:tabLst/>
              <a:defRPr sz="1400">
                <a:solidFill>
                  <a:schemeClr val="bg2"/>
                </a:solidFill>
              </a:defRPr>
            </a:lvl3pPr>
            <a:lvl4pPr marL="604838" indent="-188913">
              <a:lnSpc>
                <a:spcPct val="100000"/>
              </a:lnSpc>
              <a:spcBef>
                <a:spcPts val="600"/>
              </a:spcBef>
              <a:buClr>
                <a:schemeClr val="accent1"/>
              </a:buClr>
              <a:tabLst/>
              <a:defRPr sz="1400">
                <a:solidFill>
                  <a:schemeClr val="bg2"/>
                </a:solidFill>
              </a:defRPr>
            </a:lvl4pPr>
            <a:lvl5pPr marL="774700" indent="-192088">
              <a:lnSpc>
                <a:spcPct val="100000"/>
              </a:lnSpc>
              <a:spcBef>
                <a:spcPts val="600"/>
              </a:spcBef>
              <a:buClr>
                <a:schemeClr val="accent1"/>
              </a:buClr>
              <a:tabLst/>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2">
            <a:extLst>
              <a:ext uri="{FF2B5EF4-FFF2-40B4-BE49-F238E27FC236}">
                <a16:creationId xmlns:a16="http://schemas.microsoft.com/office/drawing/2014/main" id="{1E57C2A0-A12E-284B-88B8-13CD42FF6EDA}"/>
              </a:ext>
            </a:extLst>
          </p:cNvPr>
          <p:cNvSpPr>
            <a:spLocks noGrp="1"/>
          </p:cNvSpPr>
          <p:nvPr>
            <p:ph type="body" sz="quarter" idx="22"/>
          </p:nvPr>
        </p:nvSpPr>
        <p:spPr>
          <a:xfrm>
            <a:off x="8306931" y="1698626"/>
            <a:ext cx="3565799" cy="4267199"/>
          </a:xfrm>
        </p:spPr>
        <p:txBody>
          <a:bodyPr/>
          <a:lstStyle>
            <a:lvl1pPr>
              <a:lnSpc>
                <a:spcPct val="100000"/>
              </a:lnSpc>
              <a:buClr>
                <a:schemeClr val="accent1"/>
              </a:buClr>
              <a:defRPr sz="1600">
                <a:solidFill>
                  <a:schemeClr val="bg2"/>
                </a:solidFill>
              </a:defRPr>
            </a:lvl1pPr>
            <a:lvl2pPr marL="177800" indent="-174625">
              <a:lnSpc>
                <a:spcPct val="100000"/>
              </a:lnSpc>
              <a:spcBef>
                <a:spcPts val="600"/>
              </a:spcBef>
              <a:buClr>
                <a:schemeClr val="accent1"/>
              </a:buClr>
              <a:tabLst/>
              <a:defRPr sz="1600">
                <a:solidFill>
                  <a:schemeClr val="bg2"/>
                </a:solidFill>
              </a:defRPr>
            </a:lvl2pPr>
            <a:lvl3pPr marL="411163" indent="-212725">
              <a:lnSpc>
                <a:spcPct val="100000"/>
              </a:lnSpc>
              <a:spcBef>
                <a:spcPts val="600"/>
              </a:spcBef>
              <a:buClr>
                <a:schemeClr val="accent1"/>
              </a:buClr>
              <a:tabLst/>
              <a:defRPr sz="1400">
                <a:solidFill>
                  <a:schemeClr val="bg2"/>
                </a:solidFill>
              </a:defRPr>
            </a:lvl3pPr>
            <a:lvl4pPr marL="604838" indent="-188913">
              <a:lnSpc>
                <a:spcPct val="100000"/>
              </a:lnSpc>
              <a:spcBef>
                <a:spcPts val="600"/>
              </a:spcBef>
              <a:buClr>
                <a:schemeClr val="accent1"/>
              </a:buClr>
              <a:tabLst/>
              <a:defRPr sz="1400">
                <a:solidFill>
                  <a:schemeClr val="bg2"/>
                </a:solidFill>
              </a:defRPr>
            </a:lvl4pPr>
            <a:lvl5pPr marL="774700" indent="-192088">
              <a:lnSpc>
                <a:spcPct val="100000"/>
              </a:lnSpc>
              <a:spcBef>
                <a:spcPts val="600"/>
              </a:spcBef>
              <a:buClr>
                <a:schemeClr val="accent1"/>
              </a:buClr>
              <a:tabLst/>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998393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CREEN: Image + Text Slide – 01 Light">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F942D2-6609-1D4D-9411-EC5F8B79E830}"/>
              </a:ext>
            </a:extLst>
          </p:cNvPr>
          <p:cNvSpPr/>
          <p:nvPr userDrawn="1"/>
        </p:nvSpPr>
        <p:spPr>
          <a:xfrm>
            <a:off x="6094800" y="-1"/>
            <a:ext cx="6096000" cy="6857999"/>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6094800" y="-1"/>
            <a:ext cx="6094800" cy="6858000"/>
          </a:xfrm>
          <a:prstGeom prst="rect">
            <a:avLst/>
          </a:prstGeom>
          <a:solidFill>
            <a:schemeClr val="accent1">
              <a:alpha val="0"/>
            </a:schemeClr>
          </a:solidFill>
          <a:ln>
            <a:noFill/>
          </a:ln>
        </p:spPr>
        <p:txBody>
          <a:bodyPr>
            <a:noAutofit/>
          </a:bodyPr>
          <a:lstStyle>
            <a:lvl1pPr marL="0" indent="0" algn="ctr">
              <a:lnSpc>
                <a:spcPts val="41000"/>
              </a:lnSpc>
              <a:buFontTx/>
              <a:buNone/>
              <a:defRPr sz="1200">
                <a:solidFill>
                  <a:schemeClr val="bg1"/>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0" y="465916"/>
            <a:ext cx="5442018"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5" name="Footer Placeholder 6">
            <a:extLst>
              <a:ext uri="{FF2B5EF4-FFF2-40B4-BE49-F238E27FC236}">
                <a16:creationId xmlns:a16="http://schemas.microsoft.com/office/drawing/2014/main" id="{AA772A86-715E-D245-AA83-04A661BC5530}"/>
              </a:ext>
            </a:extLst>
          </p:cNvPr>
          <p:cNvSpPr>
            <a:spLocks noGrp="1"/>
          </p:cNvSpPr>
          <p:nvPr>
            <p:ph type="ftr" sz="quarter" idx="16"/>
          </p:nvPr>
        </p:nvSpPr>
        <p:spPr>
          <a:xfrm>
            <a:off x="664419" y="6485820"/>
            <a:ext cx="5112563" cy="162783"/>
          </a:xfrm>
        </p:spPr>
        <p:txBody>
          <a:bodyPr/>
          <a:lstStyle>
            <a:lvl1pPr>
              <a:defRPr>
                <a:solidFill>
                  <a:schemeClr val="tx2"/>
                </a:solidFill>
              </a:defRPr>
            </a:lvl1pPr>
          </a:lstStyle>
          <a:p>
            <a:r>
              <a:rPr lang="en-GB"/>
              <a:t>© 2026 Crowe U.K. LLP | VAT &amp; Students Unions</a:t>
            </a:r>
          </a:p>
        </p:txBody>
      </p:sp>
      <p:sp>
        <p:nvSpPr>
          <p:cNvPr id="12" name="Text Placeholder 15">
            <a:extLst>
              <a:ext uri="{FF2B5EF4-FFF2-40B4-BE49-F238E27FC236}">
                <a16:creationId xmlns:a16="http://schemas.microsoft.com/office/drawing/2014/main" id="{9103AF02-1B87-C340-8AE5-432146D0D118}"/>
              </a:ext>
            </a:extLst>
          </p:cNvPr>
          <p:cNvSpPr>
            <a:spLocks noGrp="1"/>
          </p:cNvSpPr>
          <p:nvPr>
            <p:ph type="body" sz="quarter" idx="13" hasCustomPrompt="1"/>
          </p:nvPr>
        </p:nvSpPr>
        <p:spPr>
          <a:xfrm>
            <a:off x="320400" y="1009746"/>
            <a:ext cx="5452923"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bg1"/>
                </a:solidFill>
              </a:defRPr>
            </a:lvl1pPr>
          </a:lstStyle>
          <a:p>
            <a:fld id="{4667DF6F-AB94-F945-BF4E-4FA5BF56AD30}" type="slidenum">
              <a:rPr lang="en-GB" smtClean="0"/>
              <a:pPr/>
              <a:t>‹#›</a:t>
            </a:fld>
            <a:endParaRPr lang="en-GB"/>
          </a:p>
        </p:txBody>
      </p:sp>
      <p:sp>
        <p:nvSpPr>
          <p:cNvPr id="20" name="Text Placeholder 2">
            <a:extLst>
              <a:ext uri="{FF2B5EF4-FFF2-40B4-BE49-F238E27FC236}">
                <a16:creationId xmlns:a16="http://schemas.microsoft.com/office/drawing/2014/main" id="{29987FDA-53DC-2F41-8D04-AEDA27B0196A}"/>
              </a:ext>
            </a:extLst>
          </p:cNvPr>
          <p:cNvSpPr>
            <a:spLocks noGrp="1"/>
          </p:cNvSpPr>
          <p:nvPr>
            <p:ph type="body" sz="quarter" idx="21"/>
          </p:nvPr>
        </p:nvSpPr>
        <p:spPr>
          <a:xfrm>
            <a:off x="320401" y="1698625"/>
            <a:ext cx="5474112"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Graphic 12">
            <a:extLst>
              <a:ext uri="{FF2B5EF4-FFF2-40B4-BE49-F238E27FC236}">
                <a16:creationId xmlns:a16="http://schemas.microsoft.com/office/drawing/2014/main" id="{26CD659B-DEF8-3A4D-B098-40D90CC120A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7" name="Text Placeholder 2">
            <a:extLst>
              <a:ext uri="{FF2B5EF4-FFF2-40B4-BE49-F238E27FC236}">
                <a16:creationId xmlns:a16="http://schemas.microsoft.com/office/drawing/2014/main" id="{EEAD559A-3297-BB48-AEDA-719F699739D2}"/>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630439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CREEN: Image + Text Slide – 01 Dark">
    <p:bg>
      <p:bgPr>
        <a:solidFill>
          <a:srgbClr val="011E4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D92AF4-EECC-B24C-8F16-407AAAD93AFB}"/>
              </a:ext>
            </a:extLst>
          </p:cNvPr>
          <p:cNvSpPr/>
          <p:nvPr userDrawn="1"/>
        </p:nvSpPr>
        <p:spPr>
          <a:xfrm>
            <a:off x="6094800" y="-1"/>
            <a:ext cx="6096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6096000" y="0"/>
            <a:ext cx="6096000" cy="6857999"/>
          </a:xfrm>
          <a:prstGeom prst="rect">
            <a:avLst/>
          </a:prstGeom>
          <a:solidFill>
            <a:schemeClr val="accent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4" name="Title 12">
            <a:extLst>
              <a:ext uri="{FF2B5EF4-FFF2-40B4-BE49-F238E27FC236}">
                <a16:creationId xmlns:a16="http://schemas.microsoft.com/office/drawing/2014/main" id="{2DB03CD4-E341-6048-9D1A-CBD4911AA48E}"/>
              </a:ext>
            </a:extLst>
          </p:cNvPr>
          <p:cNvSpPr>
            <a:spLocks noGrp="1"/>
          </p:cNvSpPr>
          <p:nvPr>
            <p:ph type="title" hasCustomPrompt="1"/>
          </p:nvPr>
        </p:nvSpPr>
        <p:spPr>
          <a:xfrm>
            <a:off x="320400" y="465916"/>
            <a:ext cx="5442018" cy="519295"/>
          </a:xfrm>
          <a:prstGeom prst="rect">
            <a:avLst/>
          </a:prstGeom>
        </p:spPr>
        <p:txBody>
          <a:bodyPr anchor="t" anchorCtr="0"/>
          <a:lstStyle>
            <a:lvl1pPr>
              <a:defRPr b="1" i="0">
                <a:solidFill>
                  <a:schemeClr val="bg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6" name="Footer Placeholder 6">
            <a:extLst>
              <a:ext uri="{FF2B5EF4-FFF2-40B4-BE49-F238E27FC236}">
                <a16:creationId xmlns:a16="http://schemas.microsoft.com/office/drawing/2014/main" id="{3250FFAA-AAA1-FD4F-ACA5-007546915E18}"/>
              </a:ext>
            </a:extLst>
          </p:cNvPr>
          <p:cNvSpPr>
            <a:spLocks noGrp="1"/>
          </p:cNvSpPr>
          <p:nvPr>
            <p:ph type="ftr" sz="quarter" idx="16"/>
          </p:nvPr>
        </p:nvSpPr>
        <p:spPr>
          <a:xfrm>
            <a:off x="664419" y="6485820"/>
            <a:ext cx="5112563" cy="162783"/>
          </a:xfrm>
        </p:spPr>
        <p:txBody>
          <a:bodyPr/>
          <a:lstStyle>
            <a:lvl1pPr>
              <a:defRPr>
                <a:solidFill>
                  <a:schemeClr val="bg2"/>
                </a:solidFill>
              </a:defRPr>
            </a:lvl1pPr>
          </a:lstStyle>
          <a:p>
            <a:r>
              <a:rPr lang="en-GB"/>
              <a:t>© 2026 Crowe U.K. LLP | VAT &amp; Students Unions</a:t>
            </a:r>
          </a:p>
        </p:txBody>
      </p:sp>
      <p:sp>
        <p:nvSpPr>
          <p:cNvPr id="9" name="Text Placeholder 15">
            <a:extLst>
              <a:ext uri="{FF2B5EF4-FFF2-40B4-BE49-F238E27FC236}">
                <a16:creationId xmlns:a16="http://schemas.microsoft.com/office/drawing/2014/main" id="{7B34B808-0E26-7649-B7D0-43CE438B2941}"/>
              </a:ext>
            </a:extLst>
          </p:cNvPr>
          <p:cNvSpPr>
            <a:spLocks noGrp="1"/>
          </p:cNvSpPr>
          <p:nvPr>
            <p:ph type="body" sz="quarter" idx="13" hasCustomPrompt="1"/>
          </p:nvPr>
        </p:nvSpPr>
        <p:spPr>
          <a:xfrm>
            <a:off x="320400" y="1009746"/>
            <a:ext cx="5452923" cy="241301"/>
          </a:xfrm>
        </p:spPr>
        <p:txBody>
          <a:bodyPr/>
          <a:lstStyle>
            <a:lvl1pPr marL="0" indent="0">
              <a:lnSpc>
                <a:spcPts val="2500"/>
              </a:lnSpc>
              <a:spcBef>
                <a:spcPts val="0"/>
              </a:spcBef>
              <a:buNone/>
              <a:defRPr sz="2400" b="0" i="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7" name="Slide Number Placeholder 7">
            <a:extLst>
              <a:ext uri="{FF2B5EF4-FFF2-40B4-BE49-F238E27FC236}">
                <a16:creationId xmlns:a16="http://schemas.microsoft.com/office/drawing/2014/main" id="{FCDC5447-41B8-CA44-B42C-29657D871240}"/>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8" name="Text Placeholder 2">
            <a:extLst>
              <a:ext uri="{FF2B5EF4-FFF2-40B4-BE49-F238E27FC236}">
                <a16:creationId xmlns:a16="http://schemas.microsoft.com/office/drawing/2014/main" id="{C44AC3A6-5C9A-E442-8094-86FD7334C108}"/>
              </a:ext>
            </a:extLst>
          </p:cNvPr>
          <p:cNvSpPr>
            <a:spLocks noGrp="1"/>
          </p:cNvSpPr>
          <p:nvPr>
            <p:ph type="body" sz="quarter" idx="21"/>
          </p:nvPr>
        </p:nvSpPr>
        <p:spPr>
          <a:xfrm>
            <a:off x="320401" y="1698625"/>
            <a:ext cx="5474112" cy="4267199"/>
          </a:xfrm>
        </p:spPr>
        <p:txBody>
          <a:bodyPr/>
          <a:lstStyle>
            <a:lvl1pPr>
              <a:lnSpc>
                <a:spcPct val="100000"/>
              </a:lnSpc>
              <a:buClr>
                <a:schemeClr val="accent1"/>
              </a:buClr>
              <a:defRPr sz="1600">
                <a:solidFill>
                  <a:schemeClr val="bg1"/>
                </a:solidFill>
              </a:defRPr>
            </a:lvl1pPr>
            <a:lvl2pPr marL="177800" indent="-174625">
              <a:lnSpc>
                <a:spcPct val="100000"/>
              </a:lnSpc>
              <a:spcBef>
                <a:spcPts val="600"/>
              </a:spcBef>
              <a:buClr>
                <a:schemeClr val="accent1"/>
              </a:buClr>
              <a:tabLst/>
              <a:defRPr sz="1600">
                <a:solidFill>
                  <a:schemeClr val="bg1"/>
                </a:solidFill>
              </a:defRPr>
            </a:lvl2pPr>
            <a:lvl3pPr marL="411163" indent="-212725">
              <a:lnSpc>
                <a:spcPct val="100000"/>
              </a:lnSpc>
              <a:spcBef>
                <a:spcPts val="600"/>
              </a:spcBef>
              <a:buClr>
                <a:schemeClr val="accent1"/>
              </a:buClr>
              <a:tabLst/>
              <a:defRPr sz="1400">
                <a:solidFill>
                  <a:schemeClr val="bg1"/>
                </a:solidFill>
              </a:defRPr>
            </a:lvl3pPr>
            <a:lvl4pPr marL="604838" indent="-188913">
              <a:lnSpc>
                <a:spcPct val="100000"/>
              </a:lnSpc>
              <a:spcBef>
                <a:spcPts val="600"/>
              </a:spcBef>
              <a:buClr>
                <a:schemeClr val="accent1"/>
              </a:buClr>
              <a:tabLst/>
              <a:defRPr sz="1400">
                <a:solidFill>
                  <a:schemeClr val="bg1"/>
                </a:solidFill>
              </a:defRPr>
            </a:lvl4pPr>
            <a:lvl5pPr marL="774700" indent="-192088">
              <a:lnSpc>
                <a:spcPct val="100000"/>
              </a:lnSpc>
              <a:spcBef>
                <a:spcPts val="600"/>
              </a:spcBef>
              <a:buClr>
                <a:schemeClr val="accent1"/>
              </a:buClr>
              <a:tabLst/>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5" name="Graphic 14">
            <a:extLst>
              <a:ext uri="{FF2B5EF4-FFF2-40B4-BE49-F238E27FC236}">
                <a16:creationId xmlns:a16="http://schemas.microsoft.com/office/drawing/2014/main" id="{7D7863B5-AC53-DB4C-9F5D-DCC66C2B99E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9" name="Text Placeholder 2">
            <a:extLst>
              <a:ext uri="{FF2B5EF4-FFF2-40B4-BE49-F238E27FC236}">
                <a16:creationId xmlns:a16="http://schemas.microsoft.com/office/drawing/2014/main" id="{50D871F7-CF7D-6D44-BBDA-B57EF0F18BB6}"/>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2291643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CREEN: Image + Text Slide – 02 Light">
    <p:bg>
      <p:bgPr>
        <a:solidFill>
          <a:srgbClr val="FFFFFF"/>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290C96-03F9-DA44-9993-4DF90FDAD620}"/>
              </a:ext>
            </a:extLst>
          </p:cNvPr>
          <p:cNvSpPr/>
          <p:nvPr userDrawn="1"/>
        </p:nvSpPr>
        <p:spPr>
          <a:xfrm>
            <a:off x="-3600" y="-1"/>
            <a:ext cx="6096000" cy="6857999"/>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3600" y="0"/>
            <a:ext cx="6096000" cy="6857999"/>
          </a:xfrm>
          <a:prstGeom prst="rect">
            <a:avLst/>
          </a:prstGeom>
          <a:solidFill>
            <a:srgbClr val="011E41">
              <a:alpha val="0"/>
            </a:srgbClr>
          </a:solidFill>
          <a:ln>
            <a:noFill/>
          </a:ln>
        </p:spPr>
        <p:txBody>
          <a:bodyPr>
            <a:noAutofit/>
          </a:bodyPr>
          <a:lstStyle>
            <a:lvl1pPr marL="0" indent="0" algn="ctr">
              <a:lnSpc>
                <a:spcPts val="41000"/>
              </a:lnSpc>
              <a:buFontTx/>
              <a:buNone/>
              <a:tabLst>
                <a:tab pos="5067300" algn="l"/>
              </a:tabLst>
              <a:defRPr sz="1200">
                <a:solidFill>
                  <a:schemeClr val="bg1"/>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6436277" y="465916"/>
            <a:ext cx="5442018"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2" name="Slide Number Placeholder 7">
            <a:extLst>
              <a:ext uri="{FF2B5EF4-FFF2-40B4-BE49-F238E27FC236}">
                <a16:creationId xmlns:a16="http://schemas.microsoft.com/office/drawing/2014/main" id="{E202CBD2-6B08-5C42-BE9A-DF992DFB419C}"/>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7" name="Footer Placeholder 6">
            <a:extLst>
              <a:ext uri="{FF2B5EF4-FFF2-40B4-BE49-F238E27FC236}">
                <a16:creationId xmlns:a16="http://schemas.microsoft.com/office/drawing/2014/main" id="{37B758A4-8203-8346-BF94-5A7EE434CCC4}"/>
              </a:ext>
            </a:extLst>
          </p:cNvPr>
          <p:cNvSpPr>
            <a:spLocks noGrp="1"/>
          </p:cNvSpPr>
          <p:nvPr>
            <p:ph type="ftr" sz="quarter" idx="16"/>
          </p:nvPr>
        </p:nvSpPr>
        <p:spPr>
          <a:xfrm>
            <a:off x="664419" y="6485820"/>
            <a:ext cx="5112563" cy="162783"/>
          </a:xfrm>
        </p:spPr>
        <p:txBody>
          <a:bodyPr/>
          <a:lstStyle>
            <a:lvl1pPr>
              <a:defRPr>
                <a:solidFill>
                  <a:schemeClr val="bg1"/>
                </a:solidFill>
              </a:defRPr>
            </a:lvl1pPr>
          </a:lstStyle>
          <a:p>
            <a:r>
              <a:rPr lang="en-GB"/>
              <a:t>© 2026 Crowe U.K. LLP | VAT &amp; Students Unions</a:t>
            </a:r>
          </a:p>
        </p:txBody>
      </p:sp>
      <p:sp>
        <p:nvSpPr>
          <p:cNvPr id="16" name="Text Placeholder 15">
            <a:extLst>
              <a:ext uri="{FF2B5EF4-FFF2-40B4-BE49-F238E27FC236}">
                <a16:creationId xmlns:a16="http://schemas.microsoft.com/office/drawing/2014/main" id="{6B6D75B8-2A4A-254E-99E8-A2D4AB92D362}"/>
              </a:ext>
            </a:extLst>
          </p:cNvPr>
          <p:cNvSpPr>
            <a:spLocks noGrp="1"/>
          </p:cNvSpPr>
          <p:nvPr>
            <p:ph type="body" sz="quarter" idx="13" hasCustomPrompt="1"/>
          </p:nvPr>
        </p:nvSpPr>
        <p:spPr>
          <a:xfrm>
            <a:off x="6435865" y="1009746"/>
            <a:ext cx="5452923"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4" name="Text Placeholder 2">
            <a:extLst>
              <a:ext uri="{FF2B5EF4-FFF2-40B4-BE49-F238E27FC236}">
                <a16:creationId xmlns:a16="http://schemas.microsoft.com/office/drawing/2014/main" id="{E30554B3-6D87-714B-8B64-E5E4C993BB4B}"/>
              </a:ext>
            </a:extLst>
          </p:cNvPr>
          <p:cNvSpPr>
            <a:spLocks noGrp="1"/>
          </p:cNvSpPr>
          <p:nvPr>
            <p:ph type="body" sz="quarter" idx="22"/>
          </p:nvPr>
        </p:nvSpPr>
        <p:spPr>
          <a:xfrm>
            <a:off x="6435865" y="1698625"/>
            <a:ext cx="5441396" cy="4267199"/>
          </a:xfrm>
        </p:spPr>
        <p:txBody>
          <a:bodyPr/>
          <a:lstStyle>
            <a:lvl1pPr>
              <a:lnSpc>
                <a:spcPct val="100000"/>
              </a:lnSpc>
              <a:defRPr sz="1600">
                <a:solidFill>
                  <a:schemeClr val="tx1"/>
                </a:solidFill>
              </a:defRPr>
            </a:lvl1pPr>
            <a:lvl2pPr marL="177800" indent="-174625">
              <a:lnSpc>
                <a:spcPct val="100000"/>
              </a:lnSpc>
              <a:spcBef>
                <a:spcPts val="600"/>
              </a:spcBef>
              <a:buClr>
                <a:schemeClr val="tx2"/>
              </a:buClr>
              <a:tabLst/>
              <a:defRPr sz="1600">
                <a:solidFill>
                  <a:schemeClr val="tx1"/>
                </a:solidFill>
              </a:defRPr>
            </a:lvl2pPr>
            <a:lvl3pPr marL="411163" indent="-212725">
              <a:lnSpc>
                <a:spcPct val="100000"/>
              </a:lnSpc>
              <a:spcBef>
                <a:spcPts val="600"/>
              </a:spcBef>
              <a:buClr>
                <a:schemeClr val="tx2"/>
              </a:buClr>
              <a:tabLst/>
              <a:defRPr sz="1400">
                <a:solidFill>
                  <a:schemeClr val="tx1"/>
                </a:solidFill>
              </a:defRPr>
            </a:lvl3pPr>
            <a:lvl4pPr marL="604838" indent="-188913">
              <a:lnSpc>
                <a:spcPct val="100000"/>
              </a:lnSpc>
              <a:spcBef>
                <a:spcPts val="600"/>
              </a:spcBef>
              <a:buClr>
                <a:schemeClr val="tx2"/>
              </a:buClr>
              <a:tabLst/>
              <a:defRPr sz="1400">
                <a:solidFill>
                  <a:schemeClr val="tx1"/>
                </a:solidFill>
              </a:defRPr>
            </a:lvl4pPr>
            <a:lvl5pPr marL="774700" indent="-192088">
              <a:lnSpc>
                <a:spcPct val="100000"/>
              </a:lnSpc>
              <a:spcBef>
                <a:spcPts val="600"/>
              </a:spcBef>
              <a:buClr>
                <a:schemeClr val="tx2"/>
              </a:buClr>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2">
            <a:extLst>
              <a:ext uri="{FF2B5EF4-FFF2-40B4-BE49-F238E27FC236}">
                <a16:creationId xmlns:a16="http://schemas.microsoft.com/office/drawing/2014/main" id="{98CE58AB-D3ED-E941-8F23-F7189837E7CB}"/>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8" name="Text Placeholder 2">
            <a:extLst>
              <a:ext uri="{FF2B5EF4-FFF2-40B4-BE49-F238E27FC236}">
                <a16:creationId xmlns:a16="http://schemas.microsoft.com/office/drawing/2014/main" id="{4CD67E6A-E82C-854B-AE28-DCCA59E8CF8C}"/>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12131859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CREEN: Image + Text Slide – 02 Dark">
    <p:bg>
      <p:bgPr>
        <a:solidFill>
          <a:srgbClr val="011E4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7D7024-1E13-0847-8826-EAED10F23FAB}"/>
              </a:ext>
            </a:extLst>
          </p:cNvPr>
          <p:cNvSpPr/>
          <p:nvPr userDrawn="1"/>
        </p:nvSpPr>
        <p:spPr>
          <a:xfrm>
            <a:off x="-3600" y="-1"/>
            <a:ext cx="6096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4278" y="0"/>
            <a:ext cx="6096000" cy="6857999"/>
          </a:xfrm>
          <a:prstGeom prst="rect">
            <a:avLst/>
          </a:prstGeom>
          <a:solidFill>
            <a:schemeClr val="accent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2" name="Slide Number Placeholder 7">
            <a:extLst>
              <a:ext uri="{FF2B5EF4-FFF2-40B4-BE49-F238E27FC236}">
                <a16:creationId xmlns:a16="http://schemas.microsoft.com/office/drawing/2014/main" id="{803F035E-C089-8A43-84B6-8A156D6FFA13}"/>
              </a:ext>
            </a:extLst>
          </p:cNvPr>
          <p:cNvSpPr>
            <a:spLocks noGrp="1"/>
          </p:cNvSpPr>
          <p:nvPr>
            <p:ph type="sldNum" sz="quarter" idx="17"/>
          </p:nvPr>
        </p:nvSpPr>
        <p:spPr>
          <a:xfrm>
            <a:off x="11249661" y="6399892"/>
            <a:ext cx="626427" cy="365125"/>
          </a:xfrm>
        </p:spPr>
        <p:txBody>
          <a:bodyPr/>
          <a:lstStyle>
            <a:lvl1pPr>
              <a:defRPr>
                <a:solidFill>
                  <a:schemeClr val="bg2"/>
                </a:solidFill>
              </a:defRPr>
            </a:lvl1pPr>
          </a:lstStyle>
          <a:p>
            <a:fld id="{4667DF6F-AB94-F945-BF4E-4FA5BF56AD30}" type="slidenum">
              <a:rPr lang="en-GB" smtClean="0"/>
              <a:pPr/>
              <a:t>‹#›</a:t>
            </a:fld>
            <a:endParaRPr lang="en-GB"/>
          </a:p>
        </p:txBody>
      </p:sp>
      <p:sp>
        <p:nvSpPr>
          <p:cNvPr id="14" name="Title 12">
            <a:extLst>
              <a:ext uri="{FF2B5EF4-FFF2-40B4-BE49-F238E27FC236}">
                <a16:creationId xmlns:a16="http://schemas.microsoft.com/office/drawing/2014/main" id="{D930DC23-53D8-F04F-8004-220361F303AD}"/>
              </a:ext>
            </a:extLst>
          </p:cNvPr>
          <p:cNvSpPr>
            <a:spLocks noGrp="1"/>
          </p:cNvSpPr>
          <p:nvPr>
            <p:ph type="title" hasCustomPrompt="1"/>
          </p:nvPr>
        </p:nvSpPr>
        <p:spPr>
          <a:xfrm>
            <a:off x="6436277" y="465916"/>
            <a:ext cx="5442018" cy="519295"/>
          </a:xfrm>
          <a:prstGeom prst="rect">
            <a:avLst/>
          </a:prstGeom>
        </p:spPr>
        <p:txBody>
          <a:bodyPr anchor="t" anchorCtr="0"/>
          <a:lstStyle>
            <a:lvl1pPr>
              <a:defRPr b="1" i="0">
                <a:solidFill>
                  <a:schemeClr val="bg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7" name="Footer Placeholder 6">
            <a:extLst>
              <a:ext uri="{FF2B5EF4-FFF2-40B4-BE49-F238E27FC236}">
                <a16:creationId xmlns:a16="http://schemas.microsoft.com/office/drawing/2014/main" id="{561EE091-DE42-644C-8421-6270B8381F31}"/>
              </a:ext>
            </a:extLst>
          </p:cNvPr>
          <p:cNvSpPr>
            <a:spLocks noGrp="1"/>
          </p:cNvSpPr>
          <p:nvPr>
            <p:ph type="ftr" sz="quarter" idx="16"/>
          </p:nvPr>
        </p:nvSpPr>
        <p:spPr>
          <a:xfrm>
            <a:off x="664419" y="6485820"/>
            <a:ext cx="5112563" cy="162783"/>
          </a:xfrm>
        </p:spPr>
        <p:txBody>
          <a:bodyPr/>
          <a:lstStyle>
            <a:lvl1pPr>
              <a:defRPr>
                <a:solidFill>
                  <a:schemeClr val="tx2"/>
                </a:solidFill>
              </a:defRPr>
            </a:lvl1pPr>
          </a:lstStyle>
          <a:p>
            <a:r>
              <a:rPr lang="en-GB"/>
              <a:t>© 2026 Crowe U.K. LLP | VAT &amp; Students Unions</a:t>
            </a:r>
          </a:p>
        </p:txBody>
      </p:sp>
      <p:sp>
        <p:nvSpPr>
          <p:cNvPr id="18" name="Text Placeholder 15">
            <a:extLst>
              <a:ext uri="{FF2B5EF4-FFF2-40B4-BE49-F238E27FC236}">
                <a16:creationId xmlns:a16="http://schemas.microsoft.com/office/drawing/2014/main" id="{7DDC21F4-C21B-1341-934C-E0B95AF4473F}"/>
              </a:ext>
            </a:extLst>
          </p:cNvPr>
          <p:cNvSpPr>
            <a:spLocks noGrp="1"/>
          </p:cNvSpPr>
          <p:nvPr>
            <p:ph type="body" sz="quarter" idx="13" hasCustomPrompt="1"/>
          </p:nvPr>
        </p:nvSpPr>
        <p:spPr>
          <a:xfrm>
            <a:off x="6435865" y="1009746"/>
            <a:ext cx="5452923" cy="241301"/>
          </a:xfrm>
        </p:spPr>
        <p:txBody>
          <a:bodyPr/>
          <a:lstStyle>
            <a:lvl1pPr marL="0" indent="0">
              <a:lnSpc>
                <a:spcPts val="2500"/>
              </a:lnSpc>
              <a:spcBef>
                <a:spcPts val="0"/>
              </a:spcBef>
              <a:buNone/>
              <a:defRPr sz="2400" b="0" i="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9" name="Text Placeholder 2">
            <a:extLst>
              <a:ext uri="{FF2B5EF4-FFF2-40B4-BE49-F238E27FC236}">
                <a16:creationId xmlns:a16="http://schemas.microsoft.com/office/drawing/2014/main" id="{7D10AB81-C7FB-0043-BDD1-9F60D3501133}"/>
              </a:ext>
            </a:extLst>
          </p:cNvPr>
          <p:cNvSpPr>
            <a:spLocks noGrp="1"/>
          </p:cNvSpPr>
          <p:nvPr>
            <p:ph type="body" sz="quarter" idx="22"/>
          </p:nvPr>
        </p:nvSpPr>
        <p:spPr>
          <a:xfrm>
            <a:off x="6435865" y="1698625"/>
            <a:ext cx="5441396" cy="4267199"/>
          </a:xfrm>
        </p:spPr>
        <p:txBody>
          <a:bodyPr/>
          <a:lstStyle>
            <a:lvl1pPr>
              <a:lnSpc>
                <a:spcPct val="100000"/>
              </a:lnSpc>
              <a:buClr>
                <a:schemeClr val="accent1"/>
              </a:buClr>
              <a:defRPr sz="1600">
                <a:solidFill>
                  <a:schemeClr val="bg1"/>
                </a:solidFill>
              </a:defRPr>
            </a:lvl1pPr>
            <a:lvl2pPr marL="177800" indent="-174625">
              <a:lnSpc>
                <a:spcPct val="100000"/>
              </a:lnSpc>
              <a:spcBef>
                <a:spcPts val="600"/>
              </a:spcBef>
              <a:buClr>
                <a:schemeClr val="accent1"/>
              </a:buClr>
              <a:tabLst/>
              <a:defRPr sz="1600">
                <a:solidFill>
                  <a:schemeClr val="bg1"/>
                </a:solidFill>
              </a:defRPr>
            </a:lvl2pPr>
            <a:lvl3pPr marL="411163" indent="-212725">
              <a:lnSpc>
                <a:spcPct val="100000"/>
              </a:lnSpc>
              <a:spcBef>
                <a:spcPts val="600"/>
              </a:spcBef>
              <a:buClr>
                <a:schemeClr val="accent1"/>
              </a:buClr>
              <a:tabLst/>
              <a:defRPr sz="1400">
                <a:solidFill>
                  <a:schemeClr val="bg1"/>
                </a:solidFill>
              </a:defRPr>
            </a:lvl3pPr>
            <a:lvl4pPr marL="604838" indent="-188913">
              <a:lnSpc>
                <a:spcPct val="100000"/>
              </a:lnSpc>
              <a:spcBef>
                <a:spcPts val="600"/>
              </a:spcBef>
              <a:buClr>
                <a:schemeClr val="accent1"/>
              </a:buClr>
              <a:tabLst/>
              <a:defRPr sz="1400">
                <a:solidFill>
                  <a:schemeClr val="bg1"/>
                </a:solidFill>
              </a:defRPr>
            </a:lvl4pPr>
            <a:lvl5pPr marL="774700" indent="-192088">
              <a:lnSpc>
                <a:spcPct val="100000"/>
              </a:lnSpc>
              <a:spcBef>
                <a:spcPts val="600"/>
              </a:spcBef>
              <a:buClr>
                <a:schemeClr val="accent1"/>
              </a:buClr>
              <a:tabLst/>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2">
            <a:extLst>
              <a:ext uri="{FF2B5EF4-FFF2-40B4-BE49-F238E27FC236}">
                <a16:creationId xmlns:a16="http://schemas.microsoft.com/office/drawing/2014/main" id="{03C87FD3-5738-DC4A-9A3D-179BE24C2523}"/>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20" name="Text Placeholder 2">
            <a:extLst>
              <a:ext uri="{FF2B5EF4-FFF2-40B4-BE49-F238E27FC236}">
                <a16:creationId xmlns:a16="http://schemas.microsoft.com/office/drawing/2014/main" id="{CB229A03-EB69-7548-BDF2-DFF126E568E9}"/>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1920263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INT: One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9554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 02">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276970-03E2-4242-93F9-950EA2918670}"/>
              </a:ext>
            </a:extLst>
          </p:cNvPr>
          <p:cNvPicPr>
            <a:picLocks noChangeAspect="1"/>
          </p:cNvPicPr>
          <p:nvPr userDrawn="1"/>
        </p:nvPicPr>
        <p:blipFill rotWithShape="1">
          <a:blip r:embed="rId2">
            <a:alphaModFix/>
          </a:blip>
          <a:srcRect l="1123" t="6349" r="17102" b="11877"/>
          <a:stretch/>
        </p:blipFill>
        <p:spPr>
          <a:xfrm>
            <a:off x="2672" y="0"/>
            <a:ext cx="12189328" cy="6858000"/>
          </a:xfrm>
          <a:prstGeom prst="rect">
            <a:avLst/>
          </a:prstGeom>
        </p:spPr>
      </p:pic>
      <p:sp>
        <p:nvSpPr>
          <p:cNvPr id="4" name="Slide Number Placeholder 3">
            <a:extLst>
              <a:ext uri="{FF2B5EF4-FFF2-40B4-BE49-F238E27FC236}">
                <a16:creationId xmlns:a16="http://schemas.microsoft.com/office/drawing/2014/main" id="{497A2D10-AA80-6A46-A01A-69CEBE2D2F19}"/>
              </a:ext>
            </a:extLst>
          </p:cNvPr>
          <p:cNvSpPr>
            <a:spLocks noGrp="1"/>
          </p:cNvSpPr>
          <p:nvPr>
            <p:ph type="sldNum" sz="quarter" idx="12"/>
          </p:nvPr>
        </p:nvSpPr>
        <p:spPr/>
        <p:txBody>
          <a:bodyPr/>
          <a:lstStyle>
            <a:lvl1pPr>
              <a:defRPr>
                <a:solidFill>
                  <a:schemeClr val="tx2"/>
                </a:solidFill>
              </a:defRPr>
            </a:lvl1pPr>
          </a:lstStyle>
          <a:p>
            <a:fld id="{4667DF6F-AB94-F945-BF4E-4FA5BF56AD30}" type="slidenum">
              <a:rPr lang="en-GB" smtClean="0"/>
              <a:pPr/>
              <a:t>‹#›</a:t>
            </a:fld>
            <a:endParaRPr lang="en-GB"/>
          </a:p>
        </p:txBody>
      </p:sp>
      <p:sp>
        <p:nvSpPr>
          <p:cNvPr id="6" name="Title 1">
            <a:extLst>
              <a:ext uri="{FF2B5EF4-FFF2-40B4-BE49-F238E27FC236}">
                <a16:creationId xmlns:a16="http://schemas.microsoft.com/office/drawing/2014/main" id="{6DD5BC2C-F84C-2C40-84B1-8C4DCD853ACD}"/>
              </a:ext>
            </a:extLst>
          </p:cNvPr>
          <p:cNvSpPr>
            <a:spLocks noGrp="1"/>
          </p:cNvSpPr>
          <p:nvPr>
            <p:ph type="title" hasCustomPrompt="1"/>
          </p:nvPr>
        </p:nvSpPr>
        <p:spPr>
          <a:xfrm>
            <a:off x="320400" y="2829600"/>
            <a:ext cx="7087475" cy="599552"/>
          </a:xfrm>
          <a:prstGeom prst="rect">
            <a:avLst/>
          </a:prstGeom>
        </p:spPr>
        <p:txBody>
          <a:bodyPr anchor="t" anchorCtr="0">
            <a:noAutofit/>
          </a:bodyPr>
          <a:lstStyle>
            <a:lvl1pPr>
              <a:lnSpc>
                <a:spcPts val="6200"/>
              </a:lnSpc>
              <a:defRPr sz="6500" b="1" i="0" spc="-150" baseline="0">
                <a:solidFill>
                  <a:schemeClr val="tx2"/>
                </a:solidFill>
                <a:latin typeface="Arial" panose="020B0604020202020204" pitchFamily="34" charset="0"/>
                <a:cs typeface="Arial" panose="020B0604020202020204" pitchFamily="34" charset="0"/>
              </a:defRPr>
            </a:lvl1pPr>
          </a:lstStyle>
          <a:p>
            <a:r>
              <a:rPr lang="en-US"/>
              <a:t>Section break</a:t>
            </a:r>
            <a:endParaRPr lang="en-GB"/>
          </a:p>
        </p:txBody>
      </p:sp>
      <p:pic>
        <p:nvPicPr>
          <p:cNvPr id="7" name="Graphic 6">
            <a:extLst>
              <a:ext uri="{FF2B5EF4-FFF2-40B4-BE49-F238E27FC236}">
                <a16:creationId xmlns:a16="http://schemas.microsoft.com/office/drawing/2014/main" id="{7DEE9FA5-A21B-0248-8C3E-ADDDCB723013}"/>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65749"/>
          <a:stretch/>
        </p:blipFill>
        <p:spPr>
          <a:xfrm>
            <a:off x="293079" y="6310904"/>
            <a:ext cx="421720" cy="342725"/>
          </a:xfrm>
          <a:prstGeom prst="rect">
            <a:avLst/>
          </a:prstGeom>
        </p:spPr>
      </p:pic>
    </p:spTree>
    <p:extLst>
      <p:ext uri="{BB962C8B-B14F-4D97-AF65-F5344CB8AC3E}">
        <p14:creationId xmlns:p14="http://schemas.microsoft.com/office/powerpoint/2010/main" val="6641757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INT: One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bg1"/>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bg1"/>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a:lstStyle>
            <a:lvl1pPr>
              <a:lnSpc>
                <a:spcPct val="100000"/>
              </a:lnSpc>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669261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INT: Two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numCol="2" spcCol="180000"/>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94611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INT: Two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bg1"/>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bg1"/>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numCol="2" spcCol="180000"/>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060060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INT: Three Column Slide – Light">
    <p:bg>
      <p:bgPr>
        <a:solidFill>
          <a:srgbClr val="FFFFFF"/>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tx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numCol="3" spcCol="180000"/>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394423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INT: Three Column Slide – Dark">
    <p:bg>
      <p:bgPr>
        <a:solidFill>
          <a:srgbClr val="011E41"/>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5AB51C1-1A2B-2F42-A5A1-D4DAA6E35F51}"/>
              </a:ext>
            </a:extLst>
          </p:cNvPr>
          <p:cNvSpPr>
            <a:spLocks noGrp="1"/>
          </p:cNvSpPr>
          <p:nvPr>
            <p:ph type="ftr" sz="quarter" idx="16"/>
          </p:nvPr>
        </p:nvSpPr>
        <p:spPr/>
        <p:txBody>
          <a:bodyPr/>
          <a:lstStyle>
            <a:lvl1pPr>
              <a:defRPr>
                <a:solidFill>
                  <a:schemeClr val="bg2"/>
                </a:solidFill>
              </a:defRPr>
            </a:lvl1pPr>
          </a:lstStyle>
          <a:p>
            <a:r>
              <a:rPr lang="en-GB"/>
              <a:t>© 2026 Crowe U.K. LLP | VAT &amp; Students Unions</a:t>
            </a:r>
            <a:endParaRPr lang="en-GB" dirty="0"/>
          </a:p>
        </p:txBody>
      </p:sp>
      <p:sp>
        <p:nvSpPr>
          <p:cNvPr id="8" name="Slide Number Placeholder 7">
            <a:extLst>
              <a:ext uri="{FF2B5EF4-FFF2-40B4-BE49-F238E27FC236}">
                <a16:creationId xmlns:a16="http://schemas.microsoft.com/office/drawing/2014/main" id="{90FC07D1-B78F-AB4C-94FE-C02D51E123DE}"/>
              </a:ext>
            </a:extLst>
          </p:cNvPr>
          <p:cNvSpPr>
            <a:spLocks noGrp="1"/>
          </p:cNvSpPr>
          <p:nvPr>
            <p:ph type="sldNum" sz="quarter" idx="17"/>
          </p:nvPr>
        </p:nvSpPr>
        <p:spPr/>
        <p:txBody>
          <a:bodyPr/>
          <a:lstStyle>
            <a:lvl1pPr>
              <a:defRPr>
                <a:solidFill>
                  <a:schemeClr val="bg2"/>
                </a:solidFill>
              </a:defRPr>
            </a:lvl1pPr>
          </a:lstStyle>
          <a:p>
            <a:fld id="{4667DF6F-AB94-F945-BF4E-4FA5BF56AD30}" type="slidenum">
              <a:rPr lang="en-GB" smtClean="0"/>
              <a:pPr/>
              <a:t>‹#›</a:t>
            </a:fld>
            <a:endParaRPr lang="en-GB" dirty="0"/>
          </a:p>
        </p:txBody>
      </p:sp>
      <p:sp>
        <p:nvSpPr>
          <p:cNvPr id="11" name="Title 12">
            <a:extLst>
              <a:ext uri="{FF2B5EF4-FFF2-40B4-BE49-F238E27FC236}">
                <a16:creationId xmlns:a16="http://schemas.microsoft.com/office/drawing/2014/main" id="{AE3F8848-7AE8-5446-AF19-EC6AA37A11FB}"/>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2"/>
                </a:solidFill>
                <a:latin typeface="Arial" panose="020B0604020202020204" pitchFamily="34" charset="0"/>
                <a:cs typeface="Arial" panose="020B0604020202020204" pitchFamily="34" charset="0"/>
              </a:defRPr>
            </a:lvl1pPr>
          </a:lstStyle>
          <a:p>
            <a:r>
              <a:rPr lang="en-US" dirty="0"/>
              <a:t>Click to edit title for one column slide</a:t>
            </a:r>
            <a:endParaRPr lang="en-GB" dirty="0"/>
          </a:p>
        </p:txBody>
      </p:sp>
      <p:sp>
        <p:nvSpPr>
          <p:cNvPr id="10" name="Text Placeholder 15">
            <a:extLst>
              <a:ext uri="{FF2B5EF4-FFF2-40B4-BE49-F238E27FC236}">
                <a16:creationId xmlns:a16="http://schemas.microsoft.com/office/drawing/2014/main" id="{CB1A5BCF-6655-7E46-AEAF-936DE2AE15CF}"/>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3" name="Text Placeholder 2">
            <a:extLst>
              <a:ext uri="{FF2B5EF4-FFF2-40B4-BE49-F238E27FC236}">
                <a16:creationId xmlns:a16="http://schemas.microsoft.com/office/drawing/2014/main" id="{0F4E12B4-80E0-244E-A041-72A118E178D7}"/>
              </a:ext>
            </a:extLst>
          </p:cNvPr>
          <p:cNvSpPr>
            <a:spLocks noGrp="1"/>
          </p:cNvSpPr>
          <p:nvPr>
            <p:ph type="body" sz="quarter" idx="18"/>
          </p:nvPr>
        </p:nvSpPr>
        <p:spPr>
          <a:xfrm>
            <a:off x="320400" y="1698625"/>
            <a:ext cx="11556409" cy="4267199"/>
          </a:xfrm>
        </p:spPr>
        <p:txBody>
          <a:bodyPr numCol="3" spcCol="180000"/>
          <a:lstStyle>
            <a:lvl1pPr>
              <a:lnSpc>
                <a:spcPct val="100000"/>
              </a:lnSpc>
              <a:buClr>
                <a:schemeClr val="accent1"/>
              </a:buClr>
              <a:defRPr sz="1000">
                <a:solidFill>
                  <a:schemeClr val="bg2"/>
                </a:solidFill>
              </a:defRPr>
            </a:lvl1pPr>
            <a:lvl2pPr marL="106363" indent="-103188">
              <a:lnSpc>
                <a:spcPct val="100000"/>
              </a:lnSpc>
              <a:spcBef>
                <a:spcPts val="600"/>
              </a:spcBef>
              <a:buClr>
                <a:schemeClr val="accent1"/>
              </a:buClr>
              <a:tabLst/>
              <a:defRPr sz="1000">
                <a:solidFill>
                  <a:schemeClr val="bg2"/>
                </a:solidFill>
              </a:defRPr>
            </a:lvl2pPr>
            <a:lvl3pPr marL="247650" indent="-128588">
              <a:lnSpc>
                <a:spcPct val="100000"/>
              </a:lnSpc>
              <a:spcBef>
                <a:spcPts val="600"/>
              </a:spcBef>
              <a:buClr>
                <a:schemeClr val="accent1"/>
              </a:buClr>
              <a:tabLst/>
              <a:defRPr sz="1000">
                <a:solidFill>
                  <a:schemeClr val="bg2"/>
                </a:solidFill>
              </a:defRPr>
            </a:lvl3pPr>
            <a:lvl4pPr marL="346075" indent="-98425">
              <a:lnSpc>
                <a:spcPct val="100000"/>
              </a:lnSpc>
              <a:spcBef>
                <a:spcPts val="600"/>
              </a:spcBef>
              <a:buClr>
                <a:schemeClr val="accent1"/>
              </a:buClr>
              <a:tabLst/>
              <a:defRPr sz="1000">
                <a:solidFill>
                  <a:schemeClr val="bg2"/>
                </a:solidFill>
              </a:defRPr>
            </a:lvl4pPr>
            <a:lvl5pPr marL="479425" indent="-123825">
              <a:lnSpc>
                <a:spcPct val="100000"/>
              </a:lnSpc>
              <a:spcBef>
                <a:spcPts val="600"/>
              </a:spcBef>
              <a:buClr>
                <a:schemeClr val="accent1"/>
              </a:buClr>
              <a:tabLst/>
              <a:defRPr sz="10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27130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1 Light">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68BF1-4A3C-9941-9F49-EAD3C5E79314}"/>
              </a:ext>
            </a:extLst>
          </p:cNvPr>
          <p:cNvSpPr/>
          <p:nvPr userDrawn="1"/>
        </p:nvSpPr>
        <p:spPr>
          <a:xfrm>
            <a:off x="4485600" y="0"/>
            <a:ext cx="77076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4485600" y="-1"/>
            <a:ext cx="7707600" cy="6858000"/>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1"/>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1" y="465916"/>
            <a:ext cx="3823199"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5" name="Footer Placeholder 6">
            <a:extLst>
              <a:ext uri="{FF2B5EF4-FFF2-40B4-BE49-F238E27FC236}">
                <a16:creationId xmlns:a16="http://schemas.microsoft.com/office/drawing/2014/main" id="{AA772A86-715E-D245-AA83-04A661BC5530}"/>
              </a:ext>
            </a:extLst>
          </p:cNvPr>
          <p:cNvSpPr>
            <a:spLocks noGrp="1"/>
          </p:cNvSpPr>
          <p:nvPr>
            <p:ph type="ftr" sz="quarter" idx="16"/>
          </p:nvPr>
        </p:nvSpPr>
        <p:spPr>
          <a:xfrm>
            <a:off x="664419" y="6485820"/>
            <a:ext cx="3481200" cy="162783"/>
          </a:xfrm>
        </p:spPr>
        <p:txBody>
          <a:bodyPr/>
          <a:lstStyle>
            <a:lvl1pPr>
              <a:defRPr>
                <a:solidFill>
                  <a:schemeClr val="tx2"/>
                </a:solidFill>
              </a:defRPr>
            </a:lvl1pPr>
          </a:lstStyle>
          <a:p>
            <a:r>
              <a:rPr lang="en-GB"/>
              <a:t>© 2026 Crowe U.K. LLP | VAT &amp; Students Unions</a:t>
            </a:r>
          </a:p>
        </p:txBody>
      </p:sp>
      <p:sp>
        <p:nvSpPr>
          <p:cNvPr id="12" name="Text Placeholder 15">
            <a:extLst>
              <a:ext uri="{FF2B5EF4-FFF2-40B4-BE49-F238E27FC236}">
                <a16:creationId xmlns:a16="http://schemas.microsoft.com/office/drawing/2014/main" id="{9103AF02-1B87-C340-8AE5-432146D0D118}"/>
              </a:ext>
            </a:extLst>
          </p:cNvPr>
          <p:cNvSpPr>
            <a:spLocks noGrp="1"/>
          </p:cNvSpPr>
          <p:nvPr>
            <p:ph type="body" sz="quarter" idx="13" hasCustomPrompt="1"/>
          </p:nvPr>
        </p:nvSpPr>
        <p:spPr>
          <a:xfrm>
            <a:off x="320400" y="1009746"/>
            <a:ext cx="382319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bg1"/>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320403" y="1698625"/>
            <a:ext cx="3823199" cy="4267199"/>
          </a:xfrm>
        </p:spPr>
        <p:txBody>
          <a:bodyPr/>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3" name="Graphic 12">
            <a:extLst>
              <a:ext uri="{FF2B5EF4-FFF2-40B4-BE49-F238E27FC236}">
                <a16:creationId xmlns:a16="http://schemas.microsoft.com/office/drawing/2014/main" id="{BD16B542-A3E5-7C4F-BAC5-AE12C31CB17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7" name="Text Placeholder 2">
            <a:extLst>
              <a:ext uri="{FF2B5EF4-FFF2-40B4-BE49-F238E27FC236}">
                <a16:creationId xmlns:a16="http://schemas.microsoft.com/office/drawing/2014/main" id="{0B78C011-B6A1-8741-BBCD-9C501F633A5F}"/>
              </a:ext>
            </a:extLst>
          </p:cNvPr>
          <p:cNvSpPr>
            <a:spLocks noGrp="1"/>
          </p:cNvSpPr>
          <p:nvPr>
            <p:ph type="body" sz="quarter" idx="19" hasCustomPrompt="1"/>
          </p:nvPr>
        </p:nvSpPr>
        <p:spPr>
          <a:xfrm>
            <a:off x="671862" y="6428653"/>
            <a:ext cx="3474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1927607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1 Dark">
    <p:bg>
      <p:bgPr>
        <a:solidFill>
          <a:srgbClr val="011E4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FF7208D-AD5B-D74C-9DAC-5D208498F001}"/>
              </a:ext>
            </a:extLst>
          </p:cNvPr>
          <p:cNvSpPr/>
          <p:nvPr userDrawn="1"/>
        </p:nvSpPr>
        <p:spPr>
          <a:xfrm>
            <a:off x="4485600" y="0"/>
            <a:ext cx="7707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4485503" y="0"/>
            <a:ext cx="7706497" cy="6857999"/>
          </a:xfrm>
          <a:prstGeom prst="rect">
            <a:avLst/>
          </a:prstGeom>
          <a:solidFill>
            <a:schemeClr val="bg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320401" y="465916"/>
            <a:ext cx="3823199"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5" name="Footer Placeholder 6">
            <a:extLst>
              <a:ext uri="{FF2B5EF4-FFF2-40B4-BE49-F238E27FC236}">
                <a16:creationId xmlns:a16="http://schemas.microsoft.com/office/drawing/2014/main" id="{AA772A86-715E-D245-AA83-04A661BC5530}"/>
              </a:ext>
            </a:extLst>
          </p:cNvPr>
          <p:cNvSpPr>
            <a:spLocks noGrp="1"/>
          </p:cNvSpPr>
          <p:nvPr>
            <p:ph type="ftr" sz="quarter" idx="16"/>
          </p:nvPr>
        </p:nvSpPr>
        <p:spPr>
          <a:xfrm>
            <a:off x="664419" y="6485820"/>
            <a:ext cx="3481200" cy="162783"/>
          </a:xfrm>
        </p:spPr>
        <p:txBody>
          <a:bodyPr/>
          <a:lstStyle>
            <a:lvl1pPr>
              <a:defRPr>
                <a:solidFill>
                  <a:schemeClr val="bg1"/>
                </a:solidFill>
              </a:defRPr>
            </a:lvl1pPr>
          </a:lstStyle>
          <a:p>
            <a:r>
              <a:rPr lang="en-GB"/>
              <a:t>© 2026 Crowe U.K. LLP | VAT &amp; Students Unions</a:t>
            </a:r>
          </a:p>
        </p:txBody>
      </p:sp>
      <p:sp>
        <p:nvSpPr>
          <p:cNvPr id="12" name="Text Placeholder 15">
            <a:extLst>
              <a:ext uri="{FF2B5EF4-FFF2-40B4-BE49-F238E27FC236}">
                <a16:creationId xmlns:a16="http://schemas.microsoft.com/office/drawing/2014/main" id="{9103AF02-1B87-C340-8AE5-432146D0D118}"/>
              </a:ext>
            </a:extLst>
          </p:cNvPr>
          <p:cNvSpPr>
            <a:spLocks noGrp="1"/>
          </p:cNvSpPr>
          <p:nvPr>
            <p:ph type="body" sz="quarter" idx="13" hasCustomPrompt="1"/>
          </p:nvPr>
        </p:nvSpPr>
        <p:spPr>
          <a:xfrm>
            <a:off x="320400" y="1009746"/>
            <a:ext cx="382319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320403" y="1698625"/>
            <a:ext cx="3823199" cy="4267199"/>
          </a:xfrm>
        </p:spPr>
        <p:txBody>
          <a:bodyPr/>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8" name="Graphic 17">
            <a:extLst>
              <a:ext uri="{FF2B5EF4-FFF2-40B4-BE49-F238E27FC236}">
                <a16:creationId xmlns:a16="http://schemas.microsoft.com/office/drawing/2014/main" id="{87F33393-ADC6-9748-8E68-EB556BA8F81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20" name="Text Placeholder 2">
            <a:extLst>
              <a:ext uri="{FF2B5EF4-FFF2-40B4-BE49-F238E27FC236}">
                <a16:creationId xmlns:a16="http://schemas.microsoft.com/office/drawing/2014/main" id="{53372D3D-3023-714A-B103-01EBD87834D6}"/>
              </a:ext>
            </a:extLst>
          </p:cNvPr>
          <p:cNvSpPr>
            <a:spLocks noGrp="1"/>
          </p:cNvSpPr>
          <p:nvPr>
            <p:ph type="body" sz="quarter" idx="19" hasCustomPrompt="1"/>
          </p:nvPr>
        </p:nvSpPr>
        <p:spPr>
          <a:xfrm>
            <a:off x="671862" y="6428653"/>
            <a:ext cx="3474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5224422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1 Light">
    <p:bg>
      <p:bgPr>
        <a:solidFill>
          <a:srgbClr val="FFFFFF"/>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02E82BD-C763-354B-98DD-3B3887C65AAB}"/>
              </a:ext>
            </a:extLst>
          </p:cNvPr>
          <p:cNvSpPr/>
          <p:nvPr userDrawn="1"/>
        </p:nvSpPr>
        <p:spPr>
          <a:xfrm>
            <a:off x="0" y="0"/>
            <a:ext cx="77076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0" y="-1"/>
            <a:ext cx="7706497" cy="6858000"/>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1"/>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8052887" y="465916"/>
            <a:ext cx="3823199"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2" name="Text Placeholder 15">
            <a:extLst>
              <a:ext uri="{FF2B5EF4-FFF2-40B4-BE49-F238E27FC236}">
                <a16:creationId xmlns:a16="http://schemas.microsoft.com/office/drawing/2014/main" id="{9103AF02-1B87-C340-8AE5-432146D0D118}"/>
              </a:ext>
            </a:extLst>
          </p:cNvPr>
          <p:cNvSpPr>
            <a:spLocks noGrp="1"/>
          </p:cNvSpPr>
          <p:nvPr>
            <p:ph type="body" sz="quarter" idx="13" hasCustomPrompt="1"/>
          </p:nvPr>
        </p:nvSpPr>
        <p:spPr>
          <a:xfrm>
            <a:off x="8052886" y="1009746"/>
            <a:ext cx="382319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8052889" y="1698625"/>
            <a:ext cx="3823199" cy="4267199"/>
          </a:xfrm>
        </p:spPr>
        <p:txBody>
          <a:bodyPr/>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Footer Placeholder 6">
            <a:extLst>
              <a:ext uri="{FF2B5EF4-FFF2-40B4-BE49-F238E27FC236}">
                <a16:creationId xmlns:a16="http://schemas.microsoft.com/office/drawing/2014/main" id="{381997BE-3FE6-9B4F-A0B1-8AE82EA2E1F9}"/>
              </a:ext>
            </a:extLst>
          </p:cNvPr>
          <p:cNvSpPr>
            <a:spLocks noGrp="1"/>
          </p:cNvSpPr>
          <p:nvPr>
            <p:ph type="ftr" sz="quarter" idx="16"/>
          </p:nvPr>
        </p:nvSpPr>
        <p:spPr>
          <a:xfrm>
            <a:off x="664418" y="6485820"/>
            <a:ext cx="6748938" cy="162783"/>
          </a:xfrm>
        </p:spPr>
        <p:txBody>
          <a:bodyPr/>
          <a:lstStyle>
            <a:lvl1pPr>
              <a:defRPr>
                <a:solidFill>
                  <a:schemeClr val="bg1"/>
                </a:solidFill>
              </a:defRPr>
            </a:lvl1pPr>
          </a:lstStyle>
          <a:p>
            <a:r>
              <a:rPr lang="en-GB"/>
              <a:t>© 2026 Crowe U.K. LLP | VAT &amp; Students Unions</a:t>
            </a:r>
          </a:p>
        </p:txBody>
      </p:sp>
      <p:sp>
        <p:nvSpPr>
          <p:cNvPr id="14" name="Text Placeholder 2">
            <a:extLst>
              <a:ext uri="{FF2B5EF4-FFF2-40B4-BE49-F238E27FC236}">
                <a16:creationId xmlns:a16="http://schemas.microsoft.com/office/drawing/2014/main" id="{A35CECA3-3947-194B-9C98-ECE0AA4222B1}"/>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5" name="Text Placeholder 2">
            <a:extLst>
              <a:ext uri="{FF2B5EF4-FFF2-40B4-BE49-F238E27FC236}">
                <a16:creationId xmlns:a16="http://schemas.microsoft.com/office/drawing/2014/main" id="{E6FFBC69-35C9-E14E-B1A8-7FF5C4D98FB0}"/>
              </a:ext>
            </a:extLst>
          </p:cNvPr>
          <p:cNvSpPr>
            <a:spLocks noGrp="1"/>
          </p:cNvSpPr>
          <p:nvPr>
            <p:ph type="body" sz="quarter" idx="19" hasCustomPrompt="1"/>
          </p:nvPr>
        </p:nvSpPr>
        <p:spPr>
          <a:xfrm>
            <a:off x="671865" y="6428653"/>
            <a:ext cx="673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27297379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1 Dark">
    <p:bg>
      <p:bgPr>
        <a:solidFill>
          <a:srgbClr val="011E4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B3323B-C310-484E-AA26-64A7205AF20D}"/>
              </a:ext>
            </a:extLst>
          </p:cNvPr>
          <p:cNvSpPr/>
          <p:nvPr userDrawn="1"/>
        </p:nvSpPr>
        <p:spPr>
          <a:xfrm>
            <a:off x="0" y="0"/>
            <a:ext cx="7707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Picture Placeholder 2">
            <a:extLst>
              <a:ext uri="{FF2B5EF4-FFF2-40B4-BE49-F238E27FC236}">
                <a16:creationId xmlns:a16="http://schemas.microsoft.com/office/drawing/2014/main" id="{6ACB9080-4764-D244-A14C-F296D6E2FB6F}"/>
              </a:ext>
            </a:extLst>
          </p:cNvPr>
          <p:cNvSpPr>
            <a:spLocks noGrp="1"/>
          </p:cNvSpPr>
          <p:nvPr>
            <p:ph type="pic" sz="quarter" idx="18" hasCustomPrompt="1"/>
          </p:nvPr>
        </p:nvSpPr>
        <p:spPr>
          <a:xfrm>
            <a:off x="0" y="0"/>
            <a:ext cx="7706497" cy="6857999"/>
          </a:xfrm>
          <a:prstGeom prst="rect">
            <a:avLst/>
          </a:prstGeom>
          <a:solidFill>
            <a:schemeClr val="bg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1" name="Title 12">
            <a:extLst>
              <a:ext uri="{FF2B5EF4-FFF2-40B4-BE49-F238E27FC236}">
                <a16:creationId xmlns:a16="http://schemas.microsoft.com/office/drawing/2014/main" id="{C1DCE834-7D71-2F49-8C01-ADCD7A000CED}"/>
              </a:ext>
            </a:extLst>
          </p:cNvPr>
          <p:cNvSpPr>
            <a:spLocks noGrp="1"/>
          </p:cNvSpPr>
          <p:nvPr>
            <p:ph type="title" hasCustomPrompt="1"/>
          </p:nvPr>
        </p:nvSpPr>
        <p:spPr>
          <a:xfrm>
            <a:off x="8052887" y="465916"/>
            <a:ext cx="3823199"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2" name="Text Placeholder 15">
            <a:extLst>
              <a:ext uri="{FF2B5EF4-FFF2-40B4-BE49-F238E27FC236}">
                <a16:creationId xmlns:a16="http://schemas.microsoft.com/office/drawing/2014/main" id="{9103AF02-1B87-C340-8AE5-432146D0D118}"/>
              </a:ext>
            </a:extLst>
          </p:cNvPr>
          <p:cNvSpPr>
            <a:spLocks noGrp="1"/>
          </p:cNvSpPr>
          <p:nvPr>
            <p:ph type="body" sz="quarter" idx="13" hasCustomPrompt="1"/>
          </p:nvPr>
        </p:nvSpPr>
        <p:spPr>
          <a:xfrm>
            <a:off x="8052886" y="1009746"/>
            <a:ext cx="382319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bg1"/>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8052889" y="1698625"/>
            <a:ext cx="3823199" cy="4267199"/>
          </a:xfrm>
        </p:spPr>
        <p:txBody>
          <a:bodyPr/>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Footer Placeholder 6">
            <a:extLst>
              <a:ext uri="{FF2B5EF4-FFF2-40B4-BE49-F238E27FC236}">
                <a16:creationId xmlns:a16="http://schemas.microsoft.com/office/drawing/2014/main" id="{381997BE-3FE6-9B4F-A0B1-8AE82EA2E1F9}"/>
              </a:ext>
            </a:extLst>
          </p:cNvPr>
          <p:cNvSpPr>
            <a:spLocks noGrp="1"/>
          </p:cNvSpPr>
          <p:nvPr>
            <p:ph type="ftr" sz="quarter" idx="16"/>
          </p:nvPr>
        </p:nvSpPr>
        <p:spPr>
          <a:xfrm>
            <a:off x="664418" y="6485820"/>
            <a:ext cx="6748938" cy="162783"/>
          </a:xfrm>
        </p:spPr>
        <p:txBody>
          <a:bodyPr/>
          <a:lstStyle>
            <a:lvl1pPr>
              <a:defRPr>
                <a:solidFill>
                  <a:schemeClr val="tx2"/>
                </a:solidFill>
              </a:defRPr>
            </a:lvl1pPr>
          </a:lstStyle>
          <a:p>
            <a:r>
              <a:rPr lang="en-GB"/>
              <a:t>© 2026 Crowe U.K. LLP | VAT &amp; Students Unions</a:t>
            </a:r>
          </a:p>
        </p:txBody>
      </p:sp>
      <p:sp>
        <p:nvSpPr>
          <p:cNvPr id="15" name="Text Placeholder 2">
            <a:extLst>
              <a:ext uri="{FF2B5EF4-FFF2-40B4-BE49-F238E27FC236}">
                <a16:creationId xmlns:a16="http://schemas.microsoft.com/office/drawing/2014/main" id="{0C6270FD-7C0B-3C40-BA30-A7CBB37EE7A4}"/>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7" name="Text Placeholder 2">
            <a:extLst>
              <a:ext uri="{FF2B5EF4-FFF2-40B4-BE49-F238E27FC236}">
                <a16:creationId xmlns:a16="http://schemas.microsoft.com/office/drawing/2014/main" id="{F772E8D7-4E89-AB41-8FC7-BFDAF6C08BCD}"/>
              </a:ext>
            </a:extLst>
          </p:cNvPr>
          <p:cNvSpPr>
            <a:spLocks noGrp="1"/>
          </p:cNvSpPr>
          <p:nvPr>
            <p:ph type="body" sz="quarter" idx="19" hasCustomPrompt="1"/>
          </p:nvPr>
        </p:nvSpPr>
        <p:spPr>
          <a:xfrm>
            <a:off x="671865" y="6428653"/>
            <a:ext cx="673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723974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2 Light">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7A5014-3157-7D46-8EC5-43B54A313058}"/>
              </a:ext>
            </a:extLst>
          </p:cNvPr>
          <p:cNvSpPr/>
          <p:nvPr userDrawn="1"/>
        </p:nvSpPr>
        <p:spPr>
          <a:xfrm>
            <a:off x="6095875" y="0"/>
            <a:ext cx="60948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6084000" y="0"/>
            <a:ext cx="6094800" cy="6858000"/>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2"/>
                </a:solidFill>
              </a:defRPr>
            </a:lvl1pPr>
          </a:lstStyle>
          <a:p>
            <a:r>
              <a:rPr lang="en-US" dirty="0"/>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rgbClr val="FFFFFF"/>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320403" y="1698625"/>
            <a:ext cx="5456233" cy="4267199"/>
          </a:xfrm>
        </p:spPr>
        <p:txBody>
          <a:bodyPr/>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9" y="6485820"/>
            <a:ext cx="5112563" cy="162783"/>
          </a:xfrm>
        </p:spPr>
        <p:txBody>
          <a:bodyPr/>
          <a:lstStyle>
            <a:lvl1pPr>
              <a:defRPr>
                <a:solidFill>
                  <a:schemeClr val="tx2"/>
                </a:solidFill>
              </a:defRPr>
            </a:lvl1pPr>
          </a:lstStyle>
          <a:p>
            <a:r>
              <a:rPr lang="en-GB"/>
              <a:t>© 2026 Crowe U.K. LLP | VAT &amp; Students Unions</a:t>
            </a:r>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320400" y="465916"/>
            <a:ext cx="5442018"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320400" y="1009746"/>
            <a:ext cx="5452923"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pic>
        <p:nvPicPr>
          <p:cNvPr id="11" name="Graphic 10">
            <a:extLst>
              <a:ext uri="{FF2B5EF4-FFF2-40B4-BE49-F238E27FC236}">
                <a16:creationId xmlns:a16="http://schemas.microsoft.com/office/drawing/2014/main" id="{04684994-D26F-0146-A12E-7D50EF4DC23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2" name="Text Placeholder 2">
            <a:extLst>
              <a:ext uri="{FF2B5EF4-FFF2-40B4-BE49-F238E27FC236}">
                <a16:creationId xmlns:a16="http://schemas.microsoft.com/office/drawing/2014/main" id="{1D331B1A-AB70-FB49-A528-7644B9170F39}"/>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162056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reak – 03">
    <p:bg>
      <p:bgPr>
        <a:solidFill>
          <a:schemeClr val="bg1">
            <a:lumMod val="90000"/>
            <a:lumOff val="1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6C28A8-D2DA-814D-B555-C6D315CA6978}"/>
              </a:ext>
            </a:extLst>
          </p:cNvPr>
          <p:cNvPicPr>
            <a:picLocks noChangeAspect="1"/>
          </p:cNvPicPr>
          <p:nvPr userDrawn="1"/>
        </p:nvPicPr>
        <p:blipFill rotWithShape="1">
          <a:blip r:embed="rId2">
            <a:alphaModFix/>
          </a:blip>
          <a:srcRect l="4686" t="7768" r="3088" b="8"/>
          <a:stretch/>
        </p:blipFill>
        <p:spPr>
          <a:xfrm>
            <a:off x="0" y="602"/>
            <a:ext cx="12192000" cy="6856796"/>
          </a:xfrm>
          <a:prstGeom prst="rect">
            <a:avLst/>
          </a:prstGeom>
        </p:spPr>
      </p:pic>
      <p:sp>
        <p:nvSpPr>
          <p:cNvPr id="4" name="Slide Number Placeholder 3">
            <a:extLst>
              <a:ext uri="{FF2B5EF4-FFF2-40B4-BE49-F238E27FC236}">
                <a16:creationId xmlns:a16="http://schemas.microsoft.com/office/drawing/2014/main" id="{497A2D10-AA80-6A46-A01A-69CEBE2D2F19}"/>
              </a:ext>
            </a:extLst>
          </p:cNvPr>
          <p:cNvSpPr>
            <a:spLocks noGrp="1"/>
          </p:cNvSpPr>
          <p:nvPr>
            <p:ph type="sldNum" sz="quarter" idx="12"/>
          </p:nvPr>
        </p:nvSpPr>
        <p:spPr/>
        <p:txBody>
          <a:bodyPr/>
          <a:lstStyle>
            <a:lvl1pPr>
              <a:defRPr>
                <a:solidFill>
                  <a:srgbClr val="FFFFFF"/>
                </a:solidFill>
              </a:defRPr>
            </a:lvl1pPr>
          </a:lstStyle>
          <a:p>
            <a:fld id="{4667DF6F-AB94-F945-BF4E-4FA5BF56AD30}" type="slidenum">
              <a:rPr lang="en-GB" smtClean="0"/>
              <a:pPr/>
              <a:t>‹#›</a:t>
            </a:fld>
            <a:endParaRPr lang="en-GB"/>
          </a:p>
        </p:txBody>
      </p:sp>
      <p:sp>
        <p:nvSpPr>
          <p:cNvPr id="5" name="Title 1">
            <a:extLst>
              <a:ext uri="{FF2B5EF4-FFF2-40B4-BE49-F238E27FC236}">
                <a16:creationId xmlns:a16="http://schemas.microsoft.com/office/drawing/2014/main" id="{076E170E-EEB6-444E-B67B-AD9E0D20B017}"/>
              </a:ext>
            </a:extLst>
          </p:cNvPr>
          <p:cNvSpPr>
            <a:spLocks noGrp="1"/>
          </p:cNvSpPr>
          <p:nvPr>
            <p:ph type="title" hasCustomPrompt="1"/>
          </p:nvPr>
        </p:nvSpPr>
        <p:spPr>
          <a:xfrm>
            <a:off x="321109" y="2829448"/>
            <a:ext cx="7087475" cy="599552"/>
          </a:xfrm>
          <a:prstGeom prst="rect">
            <a:avLst/>
          </a:prstGeom>
        </p:spPr>
        <p:txBody>
          <a:bodyPr anchor="t" anchorCtr="0">
            <a:noAutofit/>
          </a:bodyPr>
          <a:lstStyle>
            <a:lvl1pPr>
              <a:lnSpc>
                <a:spcPts val="6200"/>
              </a:lnSpc>
              <a:defRPr sz="6500" b="1" i="0" spc="-150" baseline="0">
                <a:solidFill>
                  <a:srgbClr val="FFFFFF"/>
                </a:solidFill>
                <a:latin typeface="Arial" panose="020B0604020202020204" pitchFamily="34" charset="0"/>
                <a:cs typeface="Arial" panose="020B0604020202020204" pitchFamily="34" charset="0"/>
              </a:defRPr>
            </a:lvl1pPr>
          </a:lstStyle>
          <a:p>
            <a:r>
              <a:rPr lang="en-US"/>
              <a:t>Section break</a:t>
            </a:r>
            <a:endParaRPr lang="en-GB"/>
          </a:p>
        </p:txBody>
      </p:sp>
      <p:pic>
        <p:nvPicPr>
          <p:cNvPr id="6" name="Graphic 5">
            <a:extLst>
              <a:ext uri="{FF2B5EF4-FFF2-40B4-BE49-F238E27FC236}">
                <a16:creationId xmlns:a16="http://schemas.microsoft.com/office/drawing/2014/main" id="{CD0357AA-25DA-B44A-AB22-5356B5948875}"/>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65749"/>
          <a:stretch/>
        </p:blipFill>
        <p:spPr>
          <a:xfrm>
            <a:off x="293079" y="6310904"/>
            <a:ext cx="421720" cy="342725"/>
          </a:xfrm>
          <a:prstGeom prst="rect">
            <a:avLst/>
          </a:prstGeom>
        </p:spPr>
      </p:pic>
    </p:spTree>
    <p:extLst>
      <p:ext uri="{BB962C8B-B14F-4D97-AF65-F5344CB8AC3E}">
        <p14:creationId xmlns:p14="http://schemas.microsoft.com/office/powerpoint/2010/main" val="348216131"/>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2 Dark">
    <p:bg>
      <p:bgPr>
        <a:solidFill>
          <a:srgbClr val="011E4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48A4F59-D363-E344-BC3D-860BB1DE9F15}"/>
              </a:ext>
            </a:extLst>
          </p:cNvPr>
          <p:cNvSpPr/>
          <p:nvPr userDrawn="1"/>
        </p:nvSpPr>
        <p:spPr>
          <a:xfrm>
            <a:off x="6094800" y="0"/>
            <a:ext cx="6094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10" name="Rectangle 9">
            <a:extLst>
              <a:ext uri="{FF2B5EF4-FFF2-40B4-BE49-F238E27FC236}">
                <a16:creationId xmlns:a16="http://schemas.microsoft.com/office/drawing/2014/main" id="{27F691CB-87D5-5643-AE3F-FBBBD354C674}"/>
              </a:ext>
            </a:extLst>
          </p:cNvPr>
          <p:cNvSpPr/>
          <p:nvPr userDrawn="1"/>
        </p:nvSpPr>
        <p:spPr>
          <a:xfrm>
            <a:off x="6094800" y="0"/>
            <a:ext cx="6094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6094800" y="0"/>
            <a:ext cx="6096000" cy="6857999"/>
          </a:xfrm>
          <a:prstGeom prst="rect">
            <a:avLst/>
          </a:prstGeom>
          <a:solidFill>
            <a:schemeClr val="bg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320403" y="1698625"/>
            <a:ext cx="5456233" cy="4267199"/>
          </a:xfrm>
        </p:spPr>
        <p:txBody>
          <a:bodyPr/>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9" y="6485820"/>
            <a:ext cx="5112563" cy="162783"/>
          </a:xfrm>
        </p:spPr>
        <p:txBody>
          <a:bodyPr/>
          <a:lstStyle>
            <a:lvl1pPr>
              <a:defRPr>
                <a:solidFill>
                  <a:schemeClr val="bg1"/>
                </a:solidFill>
              </a:defRPr>
            </a:lvl1pPr>
          </a:lstStyle>
          <a:p>
            <a:r>
              <a:rPr lang="en-GB"/>
              <a:t>© 2026 Crowe U.K. LLP | VAT &amp; Students Unions</a:t>
            </a:r>
          </a:p>
        </p:txBody>
      </p:sp>
      <p:sp>
        <p:nvSpPr>
          <p:cNvPr id="14" name="Title 12">
            <a:extLst>
              <a:ext uri="{FF2B5EF4-FFF2-40B4-BE49-F238E27FC236}">
                <a16:creationId xmlns:a16="http://schemas.microsoft.com/office/drawing/2014/main" id="{64D5704F-D760-554C-BCE7-289009F03498}"/>
              </a:ext>
            </a:extLst>
          </p:cNvPr>
          <p:cNvSpPr>
            <a:spLocks noGrp="1"/>
          </p:cNvSpPr>
          <p:nvPr>
            <p:ph type="title" hasCustomPrompt="1"/>
          </p:nvPr>
        </p:nvSpPr>
        <p:spPr>
          <a:xfrm>
            <a:off x="320400" y="465916"/>
            <a:ext cx="5442018"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5" name="Text Placeholder 15">
            <a:extLst>
              <a:ext uri="{FF2B5EF4-FFF2-40B4-BE49-F238E27FC236}">
                <a16:creationId xmlns:a16="http://schemas.microsoft.com/office/drawing/2014/main" id="{7010F18E-F1D1-D742-922A-341644DA3EA7}"/>
              </a:ext>
            </a:extLst>
          </p:cNvPr>
          <p:cNvSpPr>
            <a:spLocks noGrp="1"/>
          </p:cNvSpPr>
          <p:nvPr>
            <p:ph type="body" sz="quarter" idx="13" hasCustomPrompt="1"/>
          </p:nvPr>
        </p:nvSpPr>
        <p:spPr>
          <a:xfrm>
            <a:off x="320400" y="1009746"/>
            <a:ext cx="5452923"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pic>
        <p:nvPicPr>
          <p:cNvPr id="12" name="Graphic 11">
            <a:extLst>
              <a:ext uri="{FF2B5EF4-FFF2-40B4-BE49-F238E27FC236}">
                <a16:creationId xmlns:a16="http://schemas.microsoft.com/office/drawing/2014/main" id="{B9F9CD14-C679-6D49-9FD5-182A7330E728}"/>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3" name="Text Placeholder 2">
            <a:extLst>
              <a:ext uri="{FF2B5EF4-FFF2-40B4-BE49-F238E27FC236}">
                <a16:creationId xmlns:a16="http://schemas.microsoft.com/office/drawing/2014/main" id="{4820C517-2CE2-E042-94B4-7C80D07E2EC4}"/>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15304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2 Light">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02CE409-A83A-BC44-997A-5DC3E6AC3905}"/>
              </a:ext>
            </a:extLst>
          </p:cNvPr>
          <p:cNvSpPr/>
          <p:nvPr userDrawn="1"/>
        </p:nvSpPr>
        <p:spPr>
          <a:xfrm>
            <a:off x="0" y="0"/>
            <a:ext cx="60948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519" y="0"/>
            <a:ext cx="6096000" cy="6857999"/>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6416401" y="1698625"/>
            <a:ext cx="5457600" cy="4267199"/>
          </a:xfrm>
        </p:spPr>
        <p:txBody>
          <a:bodyPr/>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9" y="6485820"/>
            <a:ext cx="5112563" cy="162783"/>
          </a:xfrm>
        </p:spPr>
        <p:txBody>
          <a:bodyPr/>
          <a:lstStyle>
            <a:lvl1pPr>
              <a:defRPr>
                <a:solidFill>
                  <a:schemeClr val="bg2"/>
                </a:solidFill>
              </a:defRPr>
            </a:lvl1pPr>
          </a:lstStyle>
          <a:p>
            <a:r>
              <a:rPr lang="en-GB"/>
              <a:t>© 2026 Crowe U.K. LLP | VAT &amp; Students Unions</a:t>
            </a:r>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6415200" y="464400"/>
            <a:ext cx="5457600"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6416398" y="1009746"/>
            <a:ext cx="5457600"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1" name="Text Placeholder 2">
            <a:extLst>
              <a:ext uri="{FF2B5EF4-FFF2-40B4-BE49-F238E27FC236}">
                <a16:creationId xmlns:a16="http://schemas.microsoft.com/office/drawing/2014/main" id="{7B9CE678-EED5-A14C-B1A5-9677923BC17B}"/>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3" name="Text Placeholder 2">
            <a:extLst>
              <a:ext uri="{FF2B5EF4-FFF2-40B4-BE49-F238E27FC236}">
                <a16:creationId xmlns:a16="http://schemas.microsoft.com/office/drawing/2014/main" id="{10240C67-9DD4-9B41-8DE2-A2739FD55156}"/>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22780295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2 Dark">
    <p:bg>
      <p:bgPr>
        <a:solidFill>
          <a:srgbClr val="011E4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71AE8F9-62D1-FD42-972B-26F58019F529}"/>
              </a:ext>
            </a:extLst>
          </p:cNvPr>
          <p:cNvSpPr/>
          <p:nvPr userDrawn="1"/>
        </p:nvSpPr>
        <p:spPr>
          <a:xfrm>
            <a:off x="0" y="0"/>
            <a:ext cx="6094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519" y="0"/>
            <a:ext cx="6096000" cy="6857999"/>
          </a:xfrm>
          <a:prstGeom prst="rect">
            <a:avLst/>
          </a:prstGeom>
          <a:solidFill>
            <a:schemeClr val="bg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bg2"/>
                </a:solidFill>
              </a:defRPr>
            </a:lvl1pPr>
          </a:lstStyle>
          <a:p>
            <a:fld id="{4667DF6F-AB94-F945-BF4E-4FA5BF56AD30}" type="slidenum">
              <a:rPr lang="en-GB" smtClean="0"/>
              <a:pPr/>
              <a:t>‹#›</a:t>
            </a:fld>
            <a:endParaRPr lang="en-GB"/>
          </a:p>
        </p:txBody>
      </p:sp>
      <p:sp>
        <p:nvSpPr>
          <p:cNvPr id="19" name="Text Placeholder 2">
            <a:extLst>
              <a:ext uri="{FF2B5EF4-FFF2-40B4-BE49-F238E27FC236}">
                <a16:creationId xmlns:a16="http://schemas.microsoft.com/office/drawing/2014/main" id="{58725520-DE90-2A46-B71D-872DA2050BAE}"/>
              </a:ext>
            </a:extLst>
          </p:cNvPr>
          <p:cNvSpPr>
            <a:spLocks noGrp="1"/>
          </p:cNvSpPr>
          <p:nvPr>
            <p:ph type="body" sz="quarter" idx="20"/>
          </p:nvPr>
        </p:nvSpPr>
        <p:spPr>
          <a:xfrm>
            <a:off x="6415199" y="1698625"/>
            <a:ext cx="5457600" cy="4267199"/>
          </a:xfrm>
        </p:spPr>
        <p:txBody>
          <a:bodyPr/>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9" y="6485820"/>
            <a:ext cx="5112563" cy="162783"/>
          </a:xfrm>
        </p:spPr>
        <p:txBody>
          <a:bodyPr/>
          <a:lstStyle>
            <a:lvl1pPr>
              <a:defRPr>
                <a:solidFill>
                  <a:schemeClr val="tx2"/>
                </a:solidFill>
              </a:defRPr>
            </a:lvl1pPr>
          </a:lstStyle>
          <a:p>
            <a:r>
              <a:rPr lang="en-GB"/>
              <a:t>© 2026 Crowe U.K. LLP | VAT &amp; Students Unions</a:t>
            </a:r>
          </a:p>
        </p:txBody>
      </p:sp>
      <p:sp>
        <p:nvSpPr>
          <p:cNvPr id="14" name="Title 12">
            <a:extLst>
              <a:ext uri="{FF2B5EF4-FFF2-40B4-BE49-F238E27FC236}">
                <a16:creationId xmlns:a16="http://schemas.microsoft.com/office/drawing/2014/main" id="{64D5704F-D760-554C-BCE7-289009F03498}"/>
              </a:ext>
            </a:extLst>
          </p:cNvPr>
          <p:cNvSpPr>
            <a:spLocks noGrp="1"/>
          </p:cNvSpPr>
          <p:nvPr>
            <p:ph type="title" hasCustomPrompt="1"/>
          </p:nvPr>
        </p:nvSpPr>
        <p:spPr>
          <a:xfrm>
            <a:off x="6415200" y="465916"/>
            <a:ext cx="5457600"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15" name="Text Placeholder 15">
            <a:extLst>
              <a:ext uri="{FF2B5EF4-FFF2-40B4-BE49-F238E27FC236}">
                <a16:creationId xmlns:a16="http://schemas.microsoft.com/office/drawing/2014/main" id="{7010F18E-F1D1-D742-922A-341644DA3EA7}"/>
              </a:ext>
            </a:extLst>
          </p:cNvPr>
          <p:cNvSpPr>
            <a:spLocks noGrp="1"/>
          </p:cNvSpPr>
          <p:nvPr>
            <p:ph type="body" sz="quarter" idx="13" hasCustomPrompt="1"/>
          </p:nvPr>
        </p:nvSpPr>
        <p:spPr>
          <a:xfrm>
            <a:off x="6415199" y="1009746"/>
            <a:ext cx="5457600"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2" name="Text Placeholder 2">
            <a:extLst>
              <a:ext uri="{FF2B5EF4-FFF2-40B4-BE49-F238E27FC236}">
                <a16:creationId xmlns:a16="http://schemas.microsoft.com/office/drawing/2014/main" id="{56985C42-2307-CF48-9E88-CDF7B1A7ED6D}"/>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3" name="Text Placeholder 2">
            <a:extLst>
              <a:ext uri="{FF2B5EF4-FFF2-40B4-BE49-F238E27FC236}">
                <a16:creationId xmlns:a16="http://schemas.microsoft.com/office/drawing/2014/main" id="{66B25F20-F216-9A4F-A075-7AACEAB11423}"/>
              </a:ext>
            </a:extLst>
          </p:cNvPr>
          <p:cNvSpPr>
            <a:spLocks noGrp="1"/>
          </p:cNvSpPr>
          <p:nvPr>
            <p:ph type="body" sz="quarter" idx="19" hasCustomPrompt="1"/>
          </p:nvPr>
        </p:nvSpPr>
        <p:spPr>
          <a:xfrm>
            <a:off x="671862" y="6428653"/>
            <a:ext cx="51120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42339553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3 Light">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CF8848-1F16-294B-9E4F-2B7EDD781E21}"/>
              </a:ext>
            </a:extLst>
          </p:cNvPr>
          <p:cNvSpPr/>
          <p:nvPr userDrawn="1"/>
        </p:nvSpPr>
        <p:spPr>
          <a:xfrm>
            <a:off x="8445600" y="0"/>
            <a:ext cx="37440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8445600" y="-1"/>
            <a:ext cx="3744000" cy="6858000"/>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rgbClr val="FFFFFF"/>
                </a:solidFill>
              </a:defRPr>
            </a:lvl1pPr>
          </a:lstStyle>
          <a:p>
            <a:fld id="{4667DF6F-AB94-F945-BF4E-4FA5BF56AD30}" type="slidenum">
              <a:rPr lang="en-GB" smtClean="0"/>
              <a:pPr/>
              <a:t>‹#›</a:t>
            </a:fld>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9" y="6485820"/>
            <a:ext cx="7452000" cy="162783"/>
          </a:xfrm>
        </p:spPr>
        <p:txBody>
          <a:bodyPr/>
          <a:lstStyle>
            <a:lvl1pPr>
              <a:defRPr>
                <a:solidFill>
                  <a:schemeClr val="tx2"/>
                </a:solidFill>
              </a:defRPr>
            </a:lvl1pPr>
          </a:lstStyle>
          <a:p>
            <a:r>
              <a:rPr lang="en-GB"/>
              <a:t>© 2026 Crowe U.K. LLP | VAT &amp; Students Unions</a:t>
            </a:r>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320400" y="465916"/>
            <a:ext cx="7797600"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320399" y="1009746"/>
            <a:ext cx="7797600"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0" name="Text Placeholder 2">
            <a:extLst>
              <a:ext uri="{FF2B5EF4-FFF2-40B4-BE49-F238E27FC236}">
                <a16:creationId xmlns:a16="http://schemas.microsoft.com/office/drawing/2014/main" id="{3E083CA7-F6E2-2648-B47D-2D54C1EC8283}"/>
              </a:ext>
            </a:extLst>
          </p:cNvPr>
          <p:cNvSpPr>
            <a:spLocks noGrp="1"/>
          </p:cNvSpPr>
          <p:nvPr>
            <p:ph type="body" sz="quarter" idx="20"/>
          </p:nvPr>
        </p:nvSpPr>
        <p:spPr>
          <a:xfrm>
            <a:off x="320400" y="1698625"/>
            <a:ext cx="7796077" cy="4267199"/>
          </a:xfrm>
        </p:spPr>
        <p:txBody>
          <a:bodyPr numCol="2" spcCol="180000"/>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Graphic 11">
            <a:extLst>
              <a:ext uri="{FF2B5EF4-FFF2-40B4-BE49-F238E27FC236}">
                <a16:creationId xmlns:a16="http://schemas.microsoft.com/office/drawing/2014/main" id="{0D7874CD-983A-2541-A899-BB6A38AA1B9B}"/>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3" name="Text Placeholder 2">
            <a:extLst>
              <a:ext uri="{FF2B5EF4-FFF2-40B4-BE49-F238E27FC236}">
                <a16:creationId xmlns:a16="http://schemas.microsoft.com/office/drawing/2014/main" id="{1D7A6F08-2167-544E-92AD-3844253790D4}"/>
              </a:ext>
            </a:extLst>
          </p:cNvPr>
          <p:cNvSpPr>
            <a:spLocks noGrp="1"/>
          </p:cNvSpPr>
          <p:nvPr>
            <p:ph type="body" sz="quarter" idx="19" hasCustomPrompt="1"/>
          </p:nvPr>
        </p:nvSpPr>
        <p:spPr>
          <a:xfrm>
            <a:off x="671862" y="6428653"/>
            <a:ext cx="74412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6405433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PRINT: Image Right + Text Slide – 03 Dark">
    <p:bg>
      <p:bgPr>
        <a:solidFill>
          <a:srgbClr val="011E4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A8D8EC8-9D07-874C-9F2F-E5D0DA389BFD}"/>
              </a:ext>
            </a:extLst>
          </p:cNvPr>
          <p:cNvSpPr/>
          <p:nvPr userDrawn="1"/>
        </p:nvSpPr>
        <p:spPr>
          <a:xfrm>
            <a:off x="8445600" y="0"/>
            <a:ext cx="37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8446852" y="0"/>
            <a:ext cx="3745147" cy="6857999"/>
          </a:xfrm>
          <a:prstGeom prst="rect">
            <a:avLst/>
          </a:prstGeom>
          <a:solidFill>
            <a:schemeClr val="bg2">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21" name="Footer Placeholder 6">
            <a:extLst>
              <a:ext uri="{FF2B5EF4-FFF2-40B4-BE49-F238E27FC236}">
                <a16:creationId xmlns:a16="http://schemas.microsoft.com/office/drawing/2014/main" id="{4FBF8E92-DAC9-EA47-A5F8-8EFB3596B617}"/>
              </a:ext>
            </a:extLst>
          </p:cNvPr>
          <p:cNvSpPr>
            <a:spLocks noGrp="1"/>
          </p:cNvSpPr>
          <p:nvPr>
            <p:ph type="ftr" sz="quarter" idx="16"/>
          </p:nvPr>
        </p:nvSpPr>
        <p:spPr>
          <a:xfrm>
            <a:off x="664418" y="6485820"/>
            <a:ext cx="7452000" cy="162783"/>
          </a:xfrm>
        </p:spPr>
        <p:txBody>
          <a:bodyPr/>
          <a:lstStyle>
            <a:lvl1pPr>
              <a:defRPr>
                <a:solidFill>
                  <a:schemeClr val="bg1"/>
                </a:solidFill>
              </a:defRPr>
            </a:lvl1pPr>
          </a:lstStyle>
          <a:p>
            <a:r>
              <a:rPr lang="en-GB"/>
              <a:t>© 2026 Crowe U.K. LLP | VAT &amp; Students Unions</a:t>
            </a:r>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320400" y="465916"/>
            <a:ext cx="7797600"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320399" y="1009746"/>
            <a:ext cx="7797600"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0" name="Text Placeholder 2">
            <a:extLst>
              <a:ext uri="{FF2B5EF4-FFF2-40B4-BE49-F238E27FC236}">
                <a16:creationId xmlns:a16="http://schemas.microsoft.com/office/drawing/2014/main" id="{3E083CA7-F6E2-2648-B47D-2D54C1EC8283}"/>
              </a:ext>
            </a:extLst>
          </p:cNvPr>
          <p:cNvSpPr>
            <a:spLocks noGrp="1"/>
          </p:cNvSpPr>
          <p:nvPr>
            <p:ph type="body" sz="quarter" idx="20"/>
          </p:nvPr>
        </p:nvSpPr>
        <p:spPr>
          <a:xfrm>
            <a:off x="320400" y="1698625"/>
            <a:ext cx="7796077" cy="4267199"/>
          </a:xfrm>
        </p:spPr>
        <p:txBody>
          <a:bodyPr numCol="2" spcCol="180000"/>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Graphic 12">
            <a:extLst>
              <a:ext uri="{FF2B5EF4-FFF2-40B4-BE49-F238E27FC236}">
                <a16:creationId xmlns:a16="http://schemas.microsoft.com/office/drawing/2014/main" id="{37A4F353-3307-1846-B98F-3A61E1D5760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65749"/>
          <a:stretch/>
        </p:blipFill>
        <p:spPr>
          <a:xfrm>
            <a:off x="269875" y="6414182"/>
            <a:ext cx="311150" cy="252866"/>
          </a:xfrm>
          <a:prstGeom prst="rect">
            <a:avLst/>
          </a:prstGeom>
        </p:spPr>
      </p:pic>
      <p:sp>
        <p:nvSpPr>
          <p:cNvPr id="14" name="Text Placeholder 2">
            <a:extLst>
              <a:ext uri="{FF2B5EF4-FFF2-40B4-BE49-F238E27FC236}">
                <a16:creationId xmlns:a16="http://schemas.microsoft.com/office/drawing/2014/main" id="{9C0AEE2A-5538-784D-83EB-8BFE84E0073B}"/>
              </a:ext>
            </a:extLst>
          </p:cNvPr>
          <p:cNvSpPr>
            <a:spLocks noGrp="1"/>
          </p:cNvSpPr>
          <p:nvPr>
            <p:ph type="body" sz="quarter" idx="19" hasCustomPrompt="1"/>
          </p:nvPr>
        </p:nvSpPr>
        <p:spPr>
          <a:xfrm>
            <a:off x="671862" y="6428653"/>
            <a:ext cx="74412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32304327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3 Light">
    <p:bg>
      <p:bgPr>
        <a:solidFill>
          <a:srgbClr val="FFFFFF"/>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5C5E579-10DE-9948-A65A-E0A4E52451A4}"/>
              </a:ext>
            </a:extLst>
          </p:cNvPr>
          <p:cNvSpPr/>
          <p:nvPr userDrawn="1"/>
        </p:nvSpPr>
        <p:spPr>
          <a:xfrm>
            <a:off x="0" y="0"/>
            <a:ext cx="3744000" cy="6858000"/>
          </a:xfrm>
          <a:prstGeom prst="rect">
            <a:avLst/>
          </a:prstGeom>
          <a:solidFill>
            <a:srgbClr val="011E4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0" y="0"/>
            <a:ext cx="3745147" cy="6857999"/>
          </a:xfrm>
          <a:prstGeom prst="rect">
            <a:avLst/>
          </a:prstGeom>
          <a:solidFill>
            <a:srgbClr val="011E41">
              <a:alpha val="0"/>
            </a:srgbClr>
          </a:solidFill>
          <a:ln>
            <a:noFill/>
          </a:ln>
        </p:spPr>
        <p:txBody>
          <a:bodyPr>
            <a:noAutofit/>
          </a:bodyPr>
          <a:lstStyle>
            <a:lvl1pPr marL="0" indent="0" algn="ctr">
              <a:lnSpc>
                <a:spcPts val="41000"/>
              </a:lnSpc>
              <a:buFontTx/>
              <a:buNone/>
              <a:defRPr sz="1200">
                <a:solidFill>
                  <a:schemeClr val="bg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tx2"/>
                </a:solidFill>
              </a:defRPr>
            </a:lvl1pPr>
          </a:lstStyle>
          <a:p>
            <a:fld id="{4667DF6F-AB94-F945-BF4E-4FA5BF56AD30}" type="slidenum">
              <a:rPr lang="en-GB" smtClean="0"/>
              <a:pPr/>
              <a:t>‹#›</a:t>
            </a:fld>
            <a:endParaRPr lang="en-GB"/>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4080010" y="465916"/>
            <a:ext cx="7796077"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4080011" y="1009746"/>
            <a:ext cx="7796076"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0" name="Text Placeholder 2">
            <a:extLst>
              <a:ext uri="{FF2B5EF4-FFF2-40B4-BE49-F238E27FC236}">
                <a16:creationId xmlns:a16="http://schemas.microsoft.com/office/drawing/2014/main" id="{3E083CA7-F6E2-2648-B47D-2D54C1EC8283}"/>
              </a:ext>
            </a:extLst>
          </p:cNvPr>
          <p:cNvSpPr>
            <a:spLocks noGrp="1"/>
          </p:cNvSpPr>
          <p:nvPr>
            <p:ph type="body" sz="quarter" idx="20"/>
          </p:nvPr>
        </p:nvSpPr>
        <p:spPr>
          <a:xfrm>
            <a:off x="4080010" y="1698625"/>
            <a:ext cx="7797600" cy="4267199"/>
          </a:xfrm>
        </p:spPr>
        <p:txBody>
          <a:bodyPr numCol="2" spcCol="180000"/>
          <a:lstStyle>
            <a:lvl1pPr>
              <a:lnSpc>
                <a:spcPct val="100000"/>
              </a:lnSpc>
              <a:buClr>
                <a:schemeClr val="tx2"/>
              </a:buClr>
              <a:defRPr sz="1000">
                <a:solidFill>
                  <a:schemeClr val="tx1"/>
                </a:solidFill>
              </a:defRPr>
            </a:lvl1pPr>
            <a:lvl2pPr marL="106363" indent="-103188">
              <a:lnSpc>
                <a:spcPct val="100000"/>
              </a:lnSpc>
              <a:spcBef>
                <a:spcPts val="600"/>
              </a:spcBef>
              <a:buClr>
                <a:schemeClr val="tx2"/>
              </a:buClr>
              <a:tabLst/>
              <a:defRPr sz="1000">
                <a:solidFill>
                  <a:schemeClr val="tx1"/>
                </a:solidFill>
              </a:defRPr>
            </a:lvl2pPr>
            <a:lvl3pPr marL="247650" indent="-128588">
              <a:lnSpc>
                <a:spcPct val="100000"/>
              </a:lnSpc>
              <a:spcBef>
                <a:spcPts val="600"/>
              </a:spcBef>
              <a:buClr>
                <a:schemeClr val="tx2"/>
              </a:buClr>
              <a:tabLst/>
              <a:defRPr sz="1000">
                <a:solidFill>
                  <a:schemeClr val="tx1"/>
                </a:solidFill>
              </a:defRPr>
            </a:lvl3pPr>
            <a:lvl4pPr marL="346075" indent="-98425">
              <a:lnSpc>
                <a:spcPct val="100000"/>
              </a:lnSpc>
              <a:spcBef>
                <a:spcPts val="600"/>
              </a:spcBef>
              <a:buClr>
                <a:schemeClr val="tx2"/>
              </a:buClr>
              <a:tabLst/>
              <a:defRPr sz="1000">
                <a:solidFill>
                  <a:schemeClr val="tx1"/>
                </a:solidFill>
              </a:defRPr>
            </a:lvl4pPr>
            <a:lvl5pPr marL="479425" indent="-123825">
              <a:lnSpc>
                <a:spcPct val="100000"/>
              </a:lnSpc>
              <a:spcBef>
                <a:spcPts val="600"/>
              </a:spcBef>
              <a:buClr>
                <a:schemeClr val="tx2"/>
              </a:buClr>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6">
            <a:extLst>
              <a:ext uri="{FF2B5EF4-FFF2-40B4-BE49-F238E27FC236}">
                <a16:creationId xmlns:a16="http://schemas.microsoft.com/office/drawing/2014/main" id="{E0D7FBB8-E0B0-4240-92C3-C598ADA82088}"/>
              </a:ext>
            </a:extLst>
          </p:cNvPr>
          <p:cNvSpPr>
            <a:spLocks noGrp="1"/>
          </p:cNvSpPr>
          <p:nvPr>
            <p:ph type="ftr" sz="quarter" idx="16"/>
          </p:nvPr>
        </p:nvSpPr>
        <p:spPr>
          <a:xfrm>
            <a:off x="664419" y="6485820"/>
            <a:ext cx="2810663" cy="162783"/>
          </a:xfrm>
        </p:spPr>
        <p:txBody>
          <a:bodyPr/>
          <a:lstStyle>
            <a:lvl1pPr>
              <a:defRPr>
                <a:solidFill>
                  <a:schemeClr val="bg2"/>
                </a:solidFill>
              </a:defRPr>
            </a:lvl1pPr>
          </a:lstStyle>
          <a:p>
            <a:r>
              <a:rPr lang="en-GB"/>
              <a:t>© 2026 Crowe U.K. LLP | VAT &amp; Students Unions</a:t>
            </a:r>
          </a:p>
        </p:txBody>
      </p:sp>
      <p:sp>
        <p:nvSpPr>
          <p:cNvPr id="15" name="Text Placeholder 2">
            <a:extLst>
              <a:ext uri="{FF2B5EF4-FFF2-40B4-BE49-F238E27FC236}">
                <a16:creationId xmlns:a16="http://schemas.microsoft.com/office/drawing/2014/main" id="{37FF31D2-AB3D-8C4E-BCCB-A390ABC6ADD9}"/>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7" name="Text Placeholder 2">
            <a:extLst>
              <a:ext uri="{FF2B5EF4-FFF2-40B4-BE49-F238E27FC236}">
                <a16:creationId xmlns:a16="http://schemas.microsoft.com/office/drawing/2014/main" id="{D23CFC2C-2018-5348-9DE2-68E22A56A0DE}"/>
              </a:ext>
            </a:extLst>
          </p:cNvPr>
          <p:cNvSpPr>
            <a:spLocks noGrp="1"/>
          </p:cNvSpPr>
          <p:nvPr>
            <p:ph type="body" sz="quarter" idx="19" hasCustomPrompt="1"/>
          </p:nvPr>
        </p:nvSpPr>
        <p:spPr>
          <a:xfrm>
            <a:off x="671862" y="6428653"/>
            <a:ext cx="28008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2257437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PRINT: Image Left + Text Slide – 03 Dark">
    <p:bg>
      <p:bgPr>
        <a:solidFill>
          <a:srgbClr val="011E4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A5AFF68-C92A-774A-BDE5-6562CE449D4C}"/>
              </a:ext>
            </a:extLst>
          </p:cNvPr>
          <p:cNvSpPr/>
          <p:nvPr userDrawn="1"/>
        </p:nvSpPr>
        <p:spPr>
          <a:xfrm>
            <a:off x="0" y="0"/>
            <a:ext cx="37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err="1"/>
          </a:p>
        </p:txBody>
      </p:sp>
      <p:sp>
        <p:nvSpPr>
          <p:cNvPr id="23" name="Picture Placeholder 2">
            <a:extLst>
              <a:ext uri="{FF2B5EF4-FFF2-40B4-BE49-F238E27FC236}">
                <a16:creationId xmlns:a16="http://schemas.microsoft.com/office/drawing/2014/main" id="{5BC98FF2-E18D-E741-BADB-95540F8E87EB}"/>
              </a:ext>
            </a:extLst>
          </p:cNvPr>
          <p:cNvSpPr>
            <a:spLocks noGrp="1"/>
          </p:cNvSpPr>
          <p:nvPr>
            <p:ph type="pic" sz="quarter" idx="18" hasCustomPrompt="1"/>
          </p:nvPr>
        </p:nvSpPr>
        <p:spPr>
          <a:xfrm>
            <a:off x="0" y="0"/>
            <a:ext cx="3745147" cy="6857999"/>
          </a:xfrm>
          <a:prstGeom prst="rect">
            <a:avLst/>
          </a:prstGeom>
          <a:solidFill>
            <a:schemeClr val="bg1">
              <a:alpha val="0"/>
            </a:schemeClr>
          </a:solidFill>
          <a:ln>
            <a:noFill/>
          </a:ln>
        </p:spPr>
        <p:txBody>
          <a:bodyPr>
            <a:noAutofit/>
          </a:bodyPr>
          <a:lstStyle>
            <a:lvl1pPr marL="0" indent="0" algn="ctr">
              <a:lnSpc>
                <a:spcPts val="41000"/>
              </a:lnSpc>
              <a:buFontTx/>
              <a:buNone/>
              <a:defRPr sz="1200">
                <a:solidFill>
                  <a:schemeClr val="tx2"/>
                </a:solidFill>
              </a:defRPr>
            </a:lvl1pPr>
          </a:lstStyle>
          <a:p>
            <a:r>
              <a:rPr lang="en-US"/>
              <a:t>Click icon to insert image</a:t>
            </a:r>
          </a:p>
        </p:txBody>
      </p:sp>
      <p:sp>
        <p:nvSpPr>
          <p:cNvPr id="16" name="Slide Number Placeholder 7">
            <a:extLst>
              <a:ext uri="{FF2B5EF4-FFF2-40B4-BE49-F238E27FC236}">
                <a16:creationId xmlns:a16="http://schemas.microsoft.com/office/drawing/2014/main" id="{EF2C1876-891E-5442-98F2-49B2C53E61C8}"/>
              </a:ext>
            </a:extLst>
          </p:cNvPr>
          <p:cNvSpPr>
            <a:spLocks noGrp="1"/>
          </p:cNvSpPr>
          <p:nvPr>
            <p:ph type="sldNum" sz="quarter" idx="17"/>
          </p:nvPr>
        </p:nvSpPr>
        <p:spPr>
          <a:xfrm>
            <a:off x="11249661" y="6399892"/>
            <a:ext cx="626427" cy="365125"/>
          </a:xfrm>
        </p:spPr>
        <p:txBody>
          <a:bodyPr/>
          <a:lstStyle>
            <a:lvl1pPr>
              <a:defRPr>
                <a:solidFill>
                  <a:schemeClr val="bg1"/>
                </a:solidFill>
              </a:defRPr>
            </a:lvl1pPr>
          </a:lstStyle>
          <a:p>
            <a:fld id="{4667DF6F-AB94-F945-BF4E-4FA5BF56AD30}" type="slidenum">
              <a:rPr lang="en-GB" smtClean="0"/>
              <a:pPr/>
              <a:t>‹#›</a:t>
            </a:fld>
            <a:endParaRPr lang="en-GB"/>
          </a:p>
        </p:txBody>
      </p:sp>
      <p:sp>
        <p:nvSpPr>
          <p:cNvPr id="24" name="Title 12">
            <a:extLst>
              <a:ext uri="{FF2B5EF4-FFF2-40B4-BE49-F238E27FC236}">
                <a16:creationId xmlns:a16="http://schemas.microsoft.com/office/drawing/2014/main" id="{4C25A493-8767-D142-B3C2-81FFD066FF5E}"/>
              </a:ext>
            </a:extLst>
          </p:cNvPr>
          <p:cNvSpPr>
            <a:spLocks noGrp="1"/>
          </p:cNvSpPr>
          <p:nvPr>
            <p:ph type="title" hasCustomPrompt="1"/>
          </p:nvPr>
        </p:nvSpPr>
        <p:spPr>
          <a:xfrm>
            <a:off x="4080010" y="465916"/>
            <a:ext cx="7796077"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a:t>Click to edit title</a:t>
            </a:r>
            <a:endParaRPr lang="en-GB"/>
          </a:p>
        </p:txBody>
      </p:sp>
      <p:sp>
        <p:nvSpPr>
          <p:cNvPr id="25" name="Text Placeholder 15">
            <a:extLst>
              <a:ext uri="{FF2B5EF4-FFF2-40B4-BE49-F238E27FC236}">
                <a16:creationId xmlns:a16="http://schemas.microsoft.com/office/drawing/2014/main" id="{FDFABC57-7A88-A947-9DF2-BB8B42B49EAC}"/>
              </a:ext>
            </a:extLst>
          </p:cNvPr>
          <p:cNvSpPr>
            <a:spLocks noGrp="1"/>
          </p:cNvSpPr>
          <p:nvPr>
            <p:ph type="body" sz="quarter" idx="13" hasCustomPrompt="1"/>
          </p:nvPr>
        </p:nvSpPr>
        <p:spPr>
          <a:xfrm>
            <a:off x="4080011" y="1009746"/>
            <a:ext cx="7796076"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a:t>
            </a:r>
            <a:endParaRPr lang="en-GB"/>
          </a:p>
        </p:txBody>
      </p:sp>
      <p:sp>
        <p:nvSpPr>
          <p:cNvPr id="10" name="Text Placeholder 2">
            <a:extLst>
              <a:ext uri="{FF2B5EF4-FFF2-40B4-BE49-F238E27FC236}">
                <a16:creationId xmlns:a16="http://schemas.microsoft.com/office/drawing/2014/main" id="{3E083CA7-F6E2-2648-B47D-2D54C1EC8283}"/>
              </a:ext>
            </a:extLst>
          </p:cNvPr>
          <p:cNvSpPr>
            <a:spLocks noGrp="1"/>
          </p:cNvSpPr>
          <p:nvPr>
            <p:ph type="body" sz="quarter" idx="20"/>
          </p:nvPr>
        </p:nvSpPr>
        <p:spPr>
          <a:xfrm>
            <a:off x="4080010" y="1698625"/>
            <a:ext cx="7797600" cy="4267199"/>
          </a:xfrm>
        </p:spPr>
        <p:txBody>
          <a:bodyPr numCol="2" spcCol="180000"/>
          <a:lstStyle>
            <a:lvl1pPr>
              <a:lnSpc>
                <a:spcPct val="100000"/>
              </a:lnSpc>
              <a:buClr>
                <a:schemeClr val="accent1"/>
              </a:buClr>
              <a:defRPr sz="1000">
                <a:solidFill>
                  <a:schemeClr val="bg1"/>
                </a:solidFill>
              </a:defRPr>
            </a:lvl1pPr>
            <a:lvl2pPr marL="106363" indent="-103188">
              <a:lnSpc>
                <a:spcPct val="100000"/>
              </a:lnSpc>
              <a:spcBef>
                <a:spcPts val="600"/>
              </a:spcBef>
              <a:buClr>
                <a:schemeClr val="accent1"/>
              </a:buClr>
              <a:tabLst/>
              <a:defRPr sz="1000">
                <a:solidFill>
                  <a:schemeClr val="bg1"/>
                </a:solidFill>
              </a:defRPr>
            </a:lvl2pPr>
            <a:lvl3pPr marL="247650" indent="-128588">
              <a:lnSpc>
                <a:spcPct val="100000"/>
              </a:lnSpc>
              <a:spcBef>
                <a:spcPts val="600"/>
              </a:spcBef>
              <a:buClr>
                <a:schemeClr val="accent1"/>
              </a:buClr>
              <a:tabLst/>
              <a:defRPr sz="1000">
                <a:solidFill>
                  <a:schemeClr val="bg1"/>
                </a:solidFill>
              </a:defRPr>
            </a:lvl3pPr>
            <a:lvl4pPr marL="346075" indent="-98425">
              <a:lnSpc>
                <a:spcPct val="100000"/>
              </a:lnSpc>
              <a:spcBef>
                <a:spcPts val="600"/>
              </a:spcBef>
              <a:buClr>
                <a:schemeClr val="accent1"/>
              </a:buClr>
              <a:tabLst/>
              <a:defRPr sz="1000">
                <a:solidFill>
                  <a:schemeClr val="bg1"/>
                </a:solidFill>
              </a:defRPr>
            </a:lvl4pPr>
            <a:lvl5pPr marL="479425" indent="-123825">
              <a:lnSpc>
                <a:spcPct val="100000"/>
              </a:lnSpc>
              <a:spcBef>
                <a:spcPts val="600"/>
              </a:spcBef>
              <a:buClr>
                <a:schemeClr val="accent1"/>
              </a:buClr>
              <a:tabLst/>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6">
            <a:extLst>
              <a:ext uri="{FF2B5EF4-FFF2-40B4-BE49-F238E27FC236}">
                <a16:creationId xmlns:a16="http://schemas.microsoft.com/office/drawing/2014/main" id="{B67D7ADC-E600-D945-BF45-F1D27086E329}"/>
              </a:ext>
            </a:extLst>
          </p:cNvPr>
          <p:cNvSpPr>
            <a:spLocks noGrp="1"/>
          </p:cNvSpPr>
          <p:nvPr>
            <p:ph type="ftr" sz="quarter" idx="16"/>
          </p:nvPr>
        </p:nvSpPr>
        <p:spPr>
          <a:xfrm>
            <a:off x="664419" y="6485820"/>
            <a:ext cx="2810663" cy="162783"/>
          </a:xfrm>
        </p:spPr>
        <p:txBody>
          <a:bodyPr/>
          <a:lstStyle>
            <a:lvl1pPr>
              <a:defRPr>
                <a:solidFill>
                  <a:schemeClr val="tx2"/>
                </a:solidFill>
              </a:defRPr>
            </a:lvl1pPr>
          </a:lstStyle>
          <a:p>
            <a:r>
              <a:rPr lang="en-GB"/>
              <a:t>© 2026 Crowe U.K. LLP | VAT &amp; Students Unions</a:t>
            </a:r>
          </a:p>
        </p:txBody>
      </p:sp>
      <p:sp>
        <p:nvSpPr>
          <p:cNvPr id="12" name="Text Placeholder 2">
            <a:extLst>
              <a:ext uri="{FF2B5EF4-FFF2-40B4-BE49-F238E27FC236}">
                <a16:creationId xmlns:a16="http://schemas.microsoft.com/office/drawing/2014/main" id="{577B67E4-08FD-2541-A19E-663B07585C65}"/>
              </a:ext>
            </a:extLst>
          </p:cNvPr>
          <p:cNvSpPr>
            <a:spLocks noGrp="1"/>
          </p:cNvSpPr>
          <p:nvPr>
            <p:ph type="body" sz="quarter" idx="21" hasCustomPrompt="1"/>
          </p:nvPr>
        </p:nvSpPr>
        <p:spPr>
          <a:xfrm>
            <a:off x="254000" y="6399891"/>
            <a:ext cx="325306" cy="300189"/>
          </a:xfrm>
          <a:blipFill>
            <a:blip r:embed="rId2"/>
            <a:stretch>
              <a:fillRect l="-3550" t="-16062" r="-197468" b="2782"/>
            </a:stretch>
          </a:blipFill>
        </p:spPr>
        <p:txBody>
          <a:bodyPr/>
          <a:lstStyle/>
          <a:p>
            <a:pPr lvl="0"/>
            <a:r>
              <a:rPr lang="en-GB" dirty="0"/>
              <a:t> </a:t>
            </a:r>
          </a:p>
        </p:txBody>
      </p:sp>
      <p:sp>
        <p:nvSpPr>
          <p:cNvPr id="14" name="Text Placeholder 2">
            <a:extLst>
              <a:ext uri="{FF2B5EF4-FFF2-40B4-BE49-F238E27FC236}">
                <a16:creationId xmlns:a16="http://schemas.microsoft.com/office/drawing/2014/main" id="{7BF5B619-0098-F646-BA01-D745EA6DCEA7}"/>
              </a:ext>
            </a:extLst>
          </p:cNvPr>
          <p:cNvSpPr>
            <a:spLocks noGrp="1"/>
          </p:cNvSpPr>
          <p:nvPr>
            <p:ph type="body" sz="quarter" idx="19" hasCustomPrompt="1"/>
          </p:nvPr>
        </p:nvSpPr>
        <p:spPr>
          <a:xfrm>
            <a:off x="671862" y="6428653"/>
            <a:ext cx="2800800" cy="45719"/>
          </a:xfrm>
          <a:blipFill>
            <a:blip r:embed="rId3"/>
            <a:stretch>
              <a:fillRect t="-64396" r="-111657" b="2"/>
            </a:stretch>
          </a:blipFill>
        </p:spPr>
        <p:txBody>
          <a:bodyPr/>
          <a:lstStyle/>
          <a:p>
            <a:pPr lvl="0"/>
            <a:r>
              <a:rPr lang="en-US" dirty="0"/>
              <a:t> </a:t>
            </a:r>
            <a:endParaRPr lang="en-GB" dirty="0"/>
          </a:p>
        </p:txBody>
      </p:sp>
    </p:spTree>
    <p:extLst>
      <p:ext uri="{BB962C8B-B14F-4D97-AF65-F5344CB8AC3E}">
        <p14:creationId xmlns:p14="http://schemas.microsoft.com/office/powerpoint/2010/main" val="15565921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act Slide">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9D3E4A-1D88-0440-ABE1-006A6EA6FE34}"/>
              </a:ext>
            </a:extLst>
          </p:cNvPr>
          <p:cNvPicPr>
            <a:picLocks noChangeAspect="1"/>
          </p:cNvPicPr>
          <p:nvPr userDrawn="1"/>
        </p:nvPicPr>
        <p:blipFill>
          <a:blip r:embed="rId2"/>
          <a:stretch>
            <a:fillRect/>
          </a:stretch>
        </p:blipFill>
        <p:spPr>
          <a:xfrm>
            <a:off x="1305" y="0"/>
            <a:ext cx="12189390" cy="6858000"/>
          </a:xfrm>
          <a:prstGeom prst="rect">
            <a:avLst/>
          </a:prstGeom>
        </p:spPr>
      </p:pic>
      <p:sp>
        <p:nvSpPr>
          <p:cNvPr id="10" name="Text Placeholder 3">
            <a:extLst>
              <a:ext uri="{FF2B5EF4-FFF2-40B4-BE49-F238E27FC236}">
                <a16:creationId xmlns:a16="http://schemas.microsoft.com/office/drawing/2014/main" id="{D37DE943-DAA5-A74D-A51A-991D7FBCA8D3}"/>
              </a:ext>
            </a:extLst>
          </p:cNvPr>
          <p:cNvSpPr>
            <a:spLocks noGrp="1"/>
          </p:cNvSpPr>
          <p:nvPr>
            <p:ph type="body" sz="quarter" idx="15" hasCustomPrompt="1"/>
          </p:nvPr>
        </p:nvSpPr>
        <p:spPr>
          <a:xfrm>
            <a:off x="2706900" y="2403630"/>
            <a:ext cx="3603164" cy="268438"/>
          </a:xfrm>
        </p:spPr>
        <p:txBody>
          <a:bodyPr/>
          <a:lstStyle>
            <a:lvl1pPr algn="l">
              <a:buClr>
                <a:schemeClr val="tx1"/>
              </a:buClr>
              <a:defRPr sz="2000" b="1" i="0">
                <a:solidFill>
                  <a:srgbClr val="FFFFFF"/>
                </a:solidFill>
                <a:latin typeface="Arial" panose="020B0604020202020204" pitchFamily="34" charset="0"/>
                <a:cs typeface="Arial" panose="020B0604020202020204" pitchFamily="34" charset="0"/>
              </a:defRPr>
            </a:lvl1pPr>
            <a:lvl2pPr>
              <a:buClr>
                <a:schemeClr val="tx1"/>
              </a:buClr>
              <a:defRPr>
                <a:solidFill>
                  <a:srgbClr val="606060"/>
                </a:solidFill>
              </a:defRPr>
            </a:lvl2pPr>
            <a:lvl3pPr>
              <a:buClr>
                <a:schemeClr val="tx1"/>
              </a:buClr>
              <a:defRPr>
                <a:solidFill>
                  <a:srgbClr val="606060"/>
                </a:solidFill>
              </a:defRPr>
            </a:lvl3pPr>
            <a:lvl4pPr>
              <a:buClr>
                <a:schemeClr val="tx1"/>
              </a:buClr>
              <a:defRPr>
                <a:solidFill>
                  <a:srgbClr val="606060"/>
                </a:solidFill>
              </a:defRPr>
            </a:lvl4pPr>
            <a:lvl5pPr>
              <a:buClr>
                <a:schemeClr val="tx1"/>
              </a:buClr>
              <a:defRPr>
                <a:solidFill>
                  <a:srgbClr val="606060"/>
                </a:solidFill>
              </a:defRPr>
            </a:lvl5pPr>
          </a:lstStyle>
          <a:p>
            <a:pPr lvl="0"/>
            <a:r>
              <a:rPr lang="en-US"/>
              <a:t>John Smith</a:t>
            </a:r>
          </a:p>
        </p:txBody>
      </p:sp>
      <p:sp>
        <p:nvSpPr>
          <p:cNvPr id="23" name="Title 12">
            <a:extLst>
              <a:ext uri="{FF2B5EF4-FFF2-40B4-BE49-F238E27FC236}">
                <a16:creationId xmlns:a16="http://schemas.microsoft.com/office/drawing/2014/main" id="{B9839E65-0567-F047-8101-F795FB911A63}"/>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rgbClr val="FFFFFF"/>
                </a:solidFill>
                <a:latin typeface="Arial" panose="020B0604020202020204" pitchFamily="34" charset="0"/>
                <a:cs typeface="Arial" panose="020B0604020202020204" pitchFamily="34" charset="0"/>
              </a:defRPr>
            </a:lvl1pPr>
          </a:lstStyle>
          <a:p>
            <a:r>
              <a:rPr lang="en-US"/>
              <a:t>Contact us</a:t>
            </a:r>
            <a:endParaRPr lang="en-GB"/>
          </a:p>
        </p:txBody>
      </p:sp>
      <p:sp>
        <p:nvSpPr>
          <p:cNvPr id="27" name="Picture Placeholder 2">
            <a:extLst>
              <a:ext uri="{FF2B5EF4-FFF2-40B4-BE49-F238E27FC236}">
                <a16:creationId xmlns:a16="http://schemas.microsoft.com/office/drawing/2014/main" id="{DFA802EC-D54D-E843-BFE1-91F99E4DEE57}"/>
              </a:ext>
            </a:extLst>
          </p:cNvPr>
          <p:cNvSpPr>
            <a:spLocks noGrp="1"/>
          </p:cNvSpPr>
          <p:nvPr>
            <p:ph type="pic" sz="quarter" idx="18" hasCustomPrompt="1"/>
          </p:nvPr>
        </p:nvSpPr>
        <p:spPr>
          <a:xfrm>
            <a:off x="345531" y="2403445"/>
            <a:ext cx="1711869" cy="1711869"/>
          </a:xfrm>
          <a:prstGeom prst="ellipse">
            <a:avLst/>
          </a:prstGeom>
          <a:noFill/>
          <a:ln w="25400">
            <a:solidFill>
              <a:srgbClr val="FFFFFF"/>
            </a:solidFill>
          </a:ln>
        </p:spPr>
        <p:txBody>
          <a:bodyPr>
            <a:noAutofit/>
          </a:bodyPr>
          <a:lstStyle>
            <a:lvl1pPr marL="0" indent="0" algn="ctr">
              <a:lnSpc>
                <a:spcPct val="100000"/>
              </a:lnSpc>
              <a:buFontTx/>
              <a:buNone/>
              <a:defRPr sz="1200">
                <a:solidFill>
                  <a:srgbClr val="000000"/>
                </a:solidFill>
              </a:defRPr>
            </a:lvl1pPr>
          </a:lstStyle>
          <a:p>
            <a:r>
              <a:rPr lang="en-US"/>
              <a:t> </a:t>
            </a:r>
          </a:p>
        </p:txBody>
      </p:sp>
      <p:sp>
        <p:nvSpPr>
          <p:cNvPr id="31" name="Text Placeholder 3">
            <a:extLst>
              <a:ext uri="{FF2B5EF4-FFF2-40B4-BE49-F238E27FC236}">
                <a16:creationId xmlns:a16="http://schemas.microsoft.com/office/drawing/2014/main" id="{6FA178B6-E4F1-8A4E-AB80-7214778D3C8F}"/>
              </a:ext>
            </a:extLst>
          </p:cNvPr>
          <p:cNvSpPr>
            <a:spLocks noGrp="1"/>
          </p:cNvSpPr>
          <p:nvPr>
            <p:ph type="body" sz="quarter" idx="23" hasCustomPrompt="1"/>
          </p:nvPr>
        </p:nvSpPr>
        <p:spPr>
          <a:xfrm>
            <a:off x="2706900" y="2749230"/>
            <a:ext cx="3584347" cy="247841"/>
          </a:xfrm>
        </p:spPr>
        <p:txBody>
          <a:bodyPr/>
          <a:lstStyle>
            <a:lvl1pPr>
              <a:lnSpc>
                <a:spcPct val="100000"/>
              </a:lnSpc>
              <a:spcBef>
                <a:spcPts val="0"/>
              </a:spcBef>
              <a:spcAft>
                <a:spcPts val="1000"/>
              </a:spcAft>
              <a:defRPr sz="1500" b="0" i="0">
                <a:latin typeface="Arial" panose="020B0604020202020204" pitchFamily="34" charset="0"/>
                <a:cs typeface="Arial" panose="020B0604020202020204" pitchFamily="34" charset="0"/>
              </a:defRPr>
            </a:lvl1pPr>
          </a:lstStyle>
          <a:p>
            <a:pPr lvl="0"/>
            <a:r>
              <a:rPr lang="en-US"/>
              <a:t>Role</a:t>
            </a:r>
          </a:p>
        </p:txBody>
      </p:sp>
      <p:sp>
        <p:nvSpPr>
          <p:cNvPr id="32" name="Text Placeholder 3">
            <a:extLst>
              <a:ext uri="{FF2B5EF4-FFF2-40B4-BE49-F238E27FC236}">
                <a16:creationId xmlns:a16="http://schemas.microsoft.com/office/drawing/2014/main" id="{C898D65C-63D9-0747-B0AE-5B977E5E79E9}"/>
              </a:ext>
            </a:extLst>
          </p:cNvPr>
          <p:cNvSpPr>
            <a:spLocks noGrp="1"/>
          </p:cNvSpPr>
          <p:nvPr>
            <p:ph type="body" sz="quarter" idx="24" hasCustomPrompt="1"/>
          </p:nvPr>
        </p:nvSpPr>
        <p:spPr>
          <a:xfrm>
            <a:off x="2706900" y="3190558"/>
            <a:ext cx="3584347" cy="479028"/>
          </a:xfrm>
        </p:spPr>
        <p:txBody>
          <a:bodyPr/>
          <a:lstStyle>
            <a:lvl1pPr>
              <a:lnSpc>
                <a:spcPct val="100000"/>
              </a:lnSpc>
              <a:spcBef>
                <a:spcPts val="0"/>
              </a:spcBef>
              <a:spcAft>
                <a:spcPts val="1000"/>
              </a:spcAft>
              <a:defRPr sz="1500" b="0" i="0">
                <a:latin typeface="Arial" panose="020B0604020202020204" pitchFamily="34" charset="0"/>
                <a:cs typeface="Arial" panose="020B0604020202020204" pitchFamily="34" charset="0"/>
              </a:defRPr>
            </a:lvl1pPr>
          </a:lstStyle>
          <a:p>
            <a:pPr lvl="0"/>
            <a:r>
              <a:rPr lang="en-US"/>
              <a:t>+44 000 000 000        </a:t>
            </a:r>
            <a:r>
              <a:rPr lang="en-US" err="1"/>
              <a:t>john.smith@crowe.uk</a:t>
            </a:r>
            <a:endParaRPr lang="en-US"/>
          </a:p>
          <a:p>
            <a:pPr lvl="0"/>
            <a:endParaRPr lang="en-US"/>
          </a:p>
        </p:txBody>
      </p:sp>
      <p:sp>
        <p:nvSpPr>
          <p:cNvPr id="37" name="Text Placeholder 3">
            <a:extLst>
              <a:ext uri="{FF2B5EF4-FFF2-40B4-BE49-F238E27FC236}">
                <a16:creationId xmlns:a16="http://schemas.microsoft.com/office/drawing/2014/main" id="{B0A3D013-D606-1A4A-9C43-CA3C2AFD0CE5}"/>
              </a:ext>
            </a:extLst>
          </p:cNvPr>
          <p:cNvSpPr>
            <a:spLocks noGrp="1"/>
          </p:cNvSpPr>
          <p:nvPr>
            <p:ph type="body" sz="quarter" idx="25" hasCustomPrompt="1"/>
          </p:nvPr>
        </p:nvSpPr>
        <p:spPr>
          <a:xfrm>
            <a:off x="2706900" y="3951923"/>
            <a:ext cx="3584347" cy="479028"/>
          </a:xfrm>
        </p:spPr>
        <p:txBody>
          <a:bodyPr/>
          <a:lstStyle>
            <a:lvl1pPr>
              <a:lnSpc>
                <a:spcPct val="100000"/>
              </a:lnSpc>
              <a:spcBef>
                <a:spcPts val="0"/>
              </a:spcBef>
              <a:spcAft>
                <a:spcPts val="1000"/>
              </a:spcAft>
              <a:defRPr sz="1500" b="1" i="0">
                <a:solidFill>
                  <a:schemeClr val="accent1"/>
                </a:solidFill>
                <a:latin typeface="Arial" panose="020B0604020202020204" pitchFamily="34" charset="0"/>
                <a:cs typeface="Arial" panose="020B0604020202020204" pitchFamily="34" charset="0"/>
              </a:defRPr>
            </a:lvl1pPr>
          </a:lstStyle>
          <a:p>
            <a:pPr lvl="0"/>
            <a:r>
              <a:rPr lang="en-US"/>
              <a:t>Crowe U.K. LLP                          </a:t>
            </a:r>
            <a:r>
              <a:rPr lang="en-US" err="1"/>
              <a:t>www.crowe.co.uk</a:t>
            </a:r>
            <a:endParaRPr lang="en-US"/>
          </a:p>
          <a:p>
            <a:pPr lvl="0"/>
            <a:endParaRPr lang="en-US"/>
          </a:p>
        </p:txBody>
      </p:sp>
      <p:cxnSp>
        <p:nvCxnSpPr>
          <p:cNvPr id="44" name="Straight Connector 43">
            <a:extLst>
              <a:ext uri="{FF2B5EF4-FFF2-40B4-BE49-F238E27FC236}">
                <a16:creationId xmlns:a16="http://schemas.microsoft.com/office/drawing/2014/main" id="{53F331D9-1F5F-CB46-B1CE-F0412AAF1D2D}"/>
              </a:ext>
            </a:extLst>
          </p:cNvPr>
          <p:cNvCxnSpPr>
            <a:cxnSpLocks/>
          </p:cNvCxnSpPr>
          <p:nvPr userDrawn="1"/>
        </p:nvCxnSpPr>
        <p:spPr>
          <a:xfrm>
            <a:off x="2706900" y="3819465"/>
            <a:ext cx="1296888"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pic>
        <p:nvPicPr>
          <p:cNvPr id="11" name="Graphic 10">
            <a:extLst>
              <a:ext uri="{FF2B5EF4-FFF2-40B4-BE49-F238E27FC236}">
                <a16:creationId xmlns:a16="http://schemas.microsoft.com/office/drawing/2014/main" id="{FA67B676-25E3-3846-A139-551BC232940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65749"/>
          <a:stretch/>
        </p:blipFill>
        <p:spPr>
          <a:xfrm>
            <a:off x="269875" y="6414182"/>
            <a:ext cx="311150" cy="252866"/>
          </a:xfrm>
          <a:prstGeom prst="rect">
            <a:avLst/>
          </a:prstGeom>
        </p:spPr>
      </p:pic>
    </p:spTree>
    <p:extLst>
      <p:ext uri="{BB962C8B-B14F-4D97-AF65-F5344CB8AC3E}">
        <p14:creationId xmlns:p14="http://schemas.microsoft.com/office/powerpoint/2010/main" val="2326921033"/>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ebinar Thank You Slide – 01">
    <p:bg>
      <p:bgPr>
        <a:solidFill>
          <a:srgbClr val="011E4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2752D9-C915-064B-8511-15DD27FD4870}"/>
              </a:ext>
            </a:extLst>
          </p:cNvPr>
          <p:cNvPicPr>
            <a:picLocks noChangeAspect="1"/>
          </p:cNvPicPr>
          <p:nvPr userDrawn="1"/>
        </p:nvPicPr>
        <p:blipFill>
          <a:blip r:embed="rId2">
            <a:alphaModFix/>
          </a:blip>
          <a:stretch>
            <a:fillRect/>
          </a:stretch>
        </p:blipFill>
        <p:spPr>
          <a:xfrm>
            <a:off x="0" y="1088"/>
            <a:ext cx="12192000" cy="6855825"/>
          </a:xfrm>
          <a:prstGeom prst="rect">
            <a:avLst/>
          </a:prstGeom>
        </p:spPr>
      </p:pic>
      <p:sp>
        <p:nvSpPr>
          <p:cNvPr id="8" name="Title 1">
            <a:extLst>
              <a:ext uri="{FF2B5EF4-FFF2-40B4-BE49-F238E27FC236}">
                <a16:creationId xmlns:a16="http://schemas.microsoft.com/office/drawing/2014/main" id="{80EDDD42-47B5-A244-8379-2338C191FAFB}"/>
              </a:ext>
            </a:extLst>
          </p:cNvPr>
          <p:cNvSpPr>
            <a:spLocks noGrp="1"/>
          </p:cNvSpPr>
          <p:nvPr>
            <p:ph type="title" hasCustomPrompt="1"/>
          </p:nvPr>
        </p:nvSpPr>
        <p:spPr>
          <a:xfrm>
            <a:off x="309383" y="2044050"/>
            <a:ext cx="5786616" cy="1002943"/>
          </a:xfrm>
          <a:prstGeom prst="rect">
            <a:avLst/>
          </a:prstGeom>
        </p:spPr>
        <p:txBody>
          <a:bodyPr anchor="b" anchorCtr="0">
            <a:noAutofit/>
          </a:bodyPr>
          <a:lstStyle>
            <a:lvl1pPr>
              <a:lnSpc>
                <a:spcPts val="6200"/>
              </a:lnSpc>
              <a:defRPr sz="6500" b="1" i="0">
                <a:solidFill>
                  <a:srgbClr val="FFFFFF"/>
                </a:solidFill>
                <a:latin typeface="Arial" panose="020B0604020202020204" pitchFamily="34" charset="0"/>
                <a:cs typeface="Arial" panose="020B0604020202020204" pitchFamily="34" charset="0"/>
              </a:defRPr>
            </a:lvl1pPr>
          </a:lstStyle>
          <a:p>
            <a:r>
              <a:rPr lang="en-US"/>
              <a:t>Thank you</a:t>
            </a:r>
            <a:endParaRPr lang="en-GB"/>
          </a:p>
        </p:txBody>
      </p:sp>
      <p:sp>
        <p:nvSpPr>
          <p:cNvPr id="13" name="Text Placeholder 3">
            <a:extLst>
              <a:ext uri="{FF2B5EF4-FFF2-40B4-BE49-F238E27FC236}">
                <a16:creationId xmlns:a16="http://schemas.microsoft.com/office/drawing/2014/main" id="{926A7B02-06AF-094F-8B4E-A4B837CD9AAE}"/>
              </a:ext>
            </a:extLst>
          </p:cNvPr>
          <p:cNvSpPr>
            <a:spLocks noGrp="1"/>
          </p:cNvSpPr>
          <p:nvPr>
            <p:ph type="body" sz="quarter" idx="19" hasCustomPrompt="1"/>
          </p:nvPr>
        </p:nvSpPr>
        <p:spPr>
          <a:xfrm>
            <a:off x="1666875" y="6485702"/>
            <a:ext cx="4429125" cy="136227"/>
          </a:xfrm>
        </p:spPr>
        <p:txBody>
          <a:bodyPr/>
          <a:lstStyle>
            <a:lvl1pPr>
              <a:lnSpc>
                <a:spcPct val="100000"/>
              </a:lnSpc>
              <a:buFontTx/>
              <a:buNone/>
              <a:defRPr sz="900"/>
            </a:lvl1pPr>
            <a:lvl2pPr marL="6350" indent="0">
              <a:buFontTx/>
              <a:buNone/>
              <a:defRPr sz="900"/>
            </a:lvl2pPr>
            <a:lvl3pPr marL="179388" indent="0">
              <a:buFontTx/>
              <a:buNone/>
              <a:defRPr sz="900"/>
            </a:lvl3pPr>
            <a:lvl4pPr marL="401637" indent="0">
              <a:buFontTx/>
              <a:buNone/>
              <a:defRPr sz="900"/>
            </a:lvl4pPr>
            <a:lvl5pPr marL="668338" indent="0">
              <a:buFontTx/>
              <a:buNone/>
              <a:defRPr sz="900"/>
            </a:lvl5pPr>
          </a:lstStyle>
          <a:p>
            <a:r>
              <a:rPr lang="en-GB" dirty="0"/>
              <a:t>© 2026 Crowe U.K. LLP | Presentation title</a:t>
            </a:r>
          </a:p>
        </p:txBody>
      </p:sp>
      <p:sp>
        <p:nvSpPr>
          <p:cNvPr id="11" name="TextBox 10">
            <a:extLst>
              <a:ext uri="{FF2B5EF4-FFF2-40B4-BE49-F238E27FC236}">
                <a16:creationId xmlns:a16="http://schemas.microsoft.com/office/drawing/2014/main" id="{DB2AF083-38CF-AFA0-242B-01A5FEC02969}"/>
              </a:ext>
            </a:extLst>
          </p:cNvPr>
          <p:cNvSpPr txBox="1"/>
          <p:nvPr userDrawn="1"/>
        </p:nvSpPr>
        <p:spPr>
          <a:xfrm>
            <a:off x="309383" y="4073827"/>
            <a:ext cx="7560294" cy="1077218"/>
          </a:xfrm>
          <a:prstGeom prst="rect">
            <a:avLst/>
          </a:prstGeom>
          <a:noFill/>
        </p:spPr>
        <p:txBody>
          <a:bodyPr wrap="square" lIns="0" tIns="0" rIns="0" bIns="0">
            <a:spAutoFit/>
          </a:bodyPr>
          <a:lstStyle/>
          <a:p>
            <a:r>
              <a:rPr lang="en-GB" sz="1000">
                <a:solidFill>
                  <a:schemeClr val="bg1"/>
                </a:solidFill>
                <a:latin typeface="+mn-lt"/>
              </a:rPr>
              <a:t>Crowe U.K. LLP webinars are intended for informational and educational purposes and provide guiding information about audit, accounting, tax, consulting and other topics of interest. Our webinars are not intended to provide or substitute for professional advice with respect to any particular topic. You are responsible for your use of, and/or any reliance on, the information disseminated through the webinars, and/or responses to questions or the content of other webinar materials. The information imparted through our webinars, including all contents posted by the author(s) as well as comments posted by other participants, is provided for reference purposes only and is not intended, nor should it be used, as a substitute for professional advice or judgment or to provide accounting or legal advice with respect to particular circumstances.</a:t>
            </a:r>
          </a:p>
        </p:txBody>
      </p:sp>
      <p:sp>
        <p:nvSpPr>
          <p:cNvPr id="16" name="TextBox 15">
            <a:extLst>
              <a:ext uri="{FF2B5EF4-FFF2-40B4-BE49-F238E27FC236}">
                <a16:creationId xmlns:a16="http://schemas.microsoft.com/office/drawing/2014/main" id="{9AB44B02-BE9D-936A-2913-7DB4061BE7E5}"/>
              </a:ext>
            </a:extLst>
          </p:cNvPr>
          <p:cNvSpPr txBox="1"/>
          <p:nvPr userDrawn="1"/>
        </p:nvSpPr>
        <p:spPr>
          <a:xfrm>
            <a:off x="309382" y="5392019"/>
            <a:ext cx="7560295" cy="692497"/>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sz="1000" dirty="0">
                <a:solidFill>
                  <a:schemeClr val="bg1"/>
                </a:solidFill>
                <a:effectLst/>
                <a:latin typeface="+mn-lt"/>
                <a:ea typeface="Calibri" panose="020F0502020204030204" pitchFamily="34" charset="0"/>
                <a:cs typeface="Times New Roman" panose="02020603050405020304" pitchFamily="18" charset="0"/>
              </a:rPr>
              <a:t>Crowe U.K. LLP is a member of Crowe Global, a Swiss verein. Each member firm of Crowe Global is a separate and independent legal entity. Crowe U.K. LLP and its affiliates are not responsible or liable for any acts or omissions of Crowe Global or any other member of Crowe Global. Crowe Global does not render any professional services and does not have an ownership or partnership interest in Crowe U.K. LLP</a:t>
            </a:r>
            <a:r>
              <a:rPr lang="en-GB" sz="1000" dirty="0">
                <a:solidFill>
                  <a:schemeClr val="bg1"/>
                </a:solidFill>
                <a:effectLst/>
                <a:latin typeface="+mn-lt"/>
                <a:ea typeface="Calibri" panose="020F0502020204030204" pitchFamily="34" charset="0"/>
                <a:cs typeface="Times New Roman" panose="02020603050405020304" pitchFamily="18" charset="0"/>
              </a:rPr>
              <a:t>. </a:t>
            </a:r>
            <a:r>
              <a:rPr lang="en-US" sz="1000" dirty="0">
                <a:solidFill>
                  <a:schemeClr val="bg1"/>
                </a:solidFill>
                <a:effectLst/>
                <a:latin typeface="+mn-lt"/>
                <a:ea typeface="Calibri" panose="020F0502020204030204" pitchFamily="34" charset="0"/>
                <a:cs typeface="Times New Roman" panose="02020603050405020304" pitchFamily="18" charset="0"/>
              </a:rPr>
              <a:t>This material is for informational purposes only and should not be construed as financial or legal advice. You are encouraged to seek guidance specific to your circumstances from qualified advisors in your jurisdiction. © 2026 Crowe U.K. LLP </a:t>
            </a:r>
            <a:endParaRPr lang="en-GB" sz="1000" dirty="0">
              <a:solidFill>
                <a:schemeClr val="bg1"/>
              </a:solidFill>
              <a:effectLst/>
              <a:latin typeface="+mn-lt"/>
              <a:ea typeface="Calibri" panose="020F0502020204030204" pitchFamily="34" charset="0"/>
              <a:cs typeface="Times New Roman" panose="02020603050405020304" pitchFamily="18" charset="0"/>
            </a:endParaRPr>
          </a:p>
        </p:txBody>
      </p:sp>
      <p:pic>
        <p:nvPicPr>
          <p:cNvPr id="12" name="Graphic 11">
            <a:extLst>
              <a:ext uri="{FF2B5EF4-FFF2-40B4-BE49-F238E27FC236}">
                <a16:creationId xmlns:a16="http://schemas.microsoft.com/office/drawing/2014/main" id="{56603B52-155E-0A4C-8570-D74108523F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4715" y="6314082"/>
            <a:ext cx="1227977" cy="341808"/>
          </a:xfrm>
          <a:prstGeom prst="rect">
            <a:avLst/>
          </a:prstGeom>
        </p:spPr>
      </p:pic>
    </p:spTree>
    <p:extLst>
      <p:ext uri="{BB962C8B-B14F-4D97-AF65-F5344CB8AC3E}">
        <p14:creationId xmlns:p14="http://schemas.microsoft.com/office/powerpoint/2010/main" val="42473394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Webinar Thank You Slide – 02">
    <p:bg>
      <p:bgPr>
        <a:solidFill>
          <a:srgbClr val="011E4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24709D3-ADE7-9641-900C-B74FFC62533D}"/>
              </a:ext>
            </a:extLst>
          </p:cNvPr>
          <p:cNvPicPr>
            <a:picLocks noChangeAspect="1"/>
          </p:cNvPicPr>
          <p:nvPr userDrawn="1"/>
        </p:nvPicPr>
        <p:blipFill>
          <a:blip r:embed="rId2">
            <a:alphaModFix/>
          </a:blip>
          <a:stretch>
            <a:fillRect/>
          </a:stretch>
        </p:blipFill>
        <p:spPr>
          <a:xfrm>
            <a:off x="0" y="1088"/>
            <a:ext cx="12192000" cy="6855825"/>
          </a:xfrm>
          <a:prstGeom prst="rect">
            <a:avLst/>
          </a:prstGeom>
        </p:spPr>
      </p:pic>
      <p:sp>
        <p:nvSpPr>
          <p:cNvPr id="9" name="Title 1">
            <a:extLst>
              <a:ext uri="{FF2B5EF4-FFF2-40B4-BE49-F238E27FC236}">
                <a16:creationId xmlns:a16="http://schemas.microsoft.com/office/drawing/2014/main" id="{50C18970-A584-2447-AB5A-9660A6905336}"/>
              </a:ext>
            </a:extLst>
          </p:cNvPr>
          <p:cNvSpPr>
            <a:spLocks noGrp="1"/>
          </p:cNvSpPr>
          <p:nvPr>
            <p:ph type="title" hasCustomPrompt="1"/>
          </p:nvPr>
        </p:nvSpPr>
        <p:spPr>
          <a:xfrm>
            <a:off x="320400" y="1498493"/>
            <a:ext cx="7570800" cy="1002943"/>
          </a:xfrm>
          <a:prstGeom prst="rect">
            <a:avLst/>
          </a:prstGeom>
        </p:spPr>
        <p:txBody>
          <a:bodyPr anchor="b" anchorCtr="0">
            <a:noAutofit/>
          </a:bodyPr>
          <a:lstStyle>
            <a:lvl1pPr>
              <a:lnSpc>
                <a:spcPts val="6200"/>
              </a:lnSpc>
              <a:defRPr sz="6500" b="1" i="0">
                <a:solidFill>
                  <a:srgbClr val="FFFFFF"/>
                </a:solidFill>
                <a:latin typeface="Arial" panose="020B0604020202020204" pitchFamily="34" charset="0"/>
                <a:cs typeface="Arial" panose="020B0604020202020204" pitchFamily="34" charset="0"/>
              </a:defRPr>
            </a:lvl1pPr>
          </a:lstStyle>
          <a:p>
            <a:r>
              <a:rPr lang="en-US"/>
              <a:t>Thank you</a:t>
            </a:r>
            <a:endParaRPr lang="en-GB"/>
          </a:p>
        </p:txBody>
      </p:sp>
      <p:sp>
        <p:nvSpPr>
          <p:cNvPr id="11" name="Text Placeholder 3">
            <a:extLst>
              <a:ext uri="{FF2B5EF4-FFF2-40B4-BE49-F238E27FC236}">
                <a16:creationId xmlns:a16="http://schemas.microsoft.com/office/drawing/2014/main" id="{81506AB7-8F33-4540-861F-0A1A3D248CDB}"/>
              </a:ext>
            </a:extLst>
          </p:cNvPr>
          <p:cNvSpPr>
            <a:spLocks noGrp="1"/>
          </p:cNvSpPr>
          <p:nvPr>
            <p:ph type="body" sz="quarter" idx="15" hasCustomPrompt="1"/>
          </p:nvPr>
        </p:nvSpPr>
        <p:spPr>
          <a:xfrm>
            <a:off x="320400"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4" name="Text Placeholder 3">
            <a:extLst>
              <a:ext uri="{FF2B5EF4-FFF2-40B4-BE49-F238E27FC236}">
                <a16:creationId xmlns:a16="http://schemas.microsoft.com/office/drawing/2014/main" id="{090E160A-D35C-4E48-8FFE-C99257936C5B}"/>
              </a:ext>
            </a:extLst>
          </p:cNvPr>
          <p:cNvSpPr>
            <a:spLocks noGrp="1"/>
          </p:cNvSpPr>
          <p:nvPr>
            <p:ph type="body" sz="quarter" idx="17" hasCustomPrompt="1"/>
          </p:nvPr>
        </p:nvSpPr>
        <p:spPr>
          <a:xfrm>
            <a:off x="2954496"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5" name="Text Placeholder 3">
            <a:extLst>
              <a:ext uri="{FF2B5EF4-FFF2-40B4-BE49-F238E27FC236}">
                <a16:creationId xmlns:a16="http://schemas.microsoft.com/office/drawing/2014/main" id="{98F3951D-D64C-654B-B6E1-097BEA6A0453}"/>
              </a:ext>
            </a:extLst>
          </p:cNvPr>
          <p:cNvSpPr>
            <a:spLocks noGrp="1"/>
          </p:cNvSpPr>
          <p:nvPr>
            <p:ph type="body" sz="quarter" idx="18" hasCustomPrompt="1"/>
          </p:nvPr>
        </p:nvSpPr>
        <p:spPr>
          <a:xfrm>
            <a:off x="5586184"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7" name="Text Placeholder 3">
            <a:extLst>
              <a:ext uri="{FF2B5EF4-FFF2-40B4-BE49-F238E27FC236}">
                <a16:creationId xmlns:a16="http://schemas.microsoft.com/office/drawing/2014/main" id="{7D2EF078-D9EC-5A42-94B0-82C93E740682}"/>
              </a:ext>
            </a:extLst>
          </p:cNvPr>
          <p:cNvSpPr>
            <a:spLocks noGrp="1"/>
          </p:cNvSpPr>
          <p:nvPr>
            <p:ph type="body" sz="quarter" idx="19" hasCustomPrompt="1"/>
          </p:nvPr>
        </p:nvSpPr>
        <p:spPr>
          <a:xfrm>
            <a:off x="1666875" y="6485702"/>
            <a:ext cx="4429125" cy="136227"/>
          </a:xfrm>
        </p:spPr>
        <p:txBody>
          <a:bodyPr/>
          <a:lstStyle>
            <a:lvl1pPr>
              <a:lnSpc>
                <a:spcPct val="100000"/>
              </a:lnSpc>
              <a:buFontTx/>
              <a:buNone/>
              <a:defRPr sz="900"/>
            </a:lvl1pPr>
            <a:lvl2pPr marL="6350" indent="0">
              <a:buFontTx/>
              <a:buNone/>
              <a:defRPr sz="900"/>
            </a:lvl2pPr>
            <a:lvl3pPr marL="179388" indent="0">
              <a:buFontTx/>
              <a:buNone/>
              <a:defRPr sz="900"/>
            </a:lvl3pPr>
            <a:lvl4pPr marL="401637" indent="0">
              <a:buFontTx/>
              <a:buNone/>
              <a:defRPr sz="900"/>
            </a:lvl4pPr>
            <a:lvl5pPr marL="668338" indent="0">
              <a:buFontTx/>
              <a:buNone/>
              <a:defRPr sz="900"/>
            </a:lvl5pPr>
          </a:lstStyle>
          <a:p>
            <a:r>
              <a:rPr lang="en-GB" dirty="0"/>
              <a:t>© 2026 Crowe U.K. LLP | Presentation title</a:t>
            </a:r>
          </a:p>
        </p:txBody>
      </p:sp>
      <p:sp>
        <p:nvSpPr>
          <p:cNvPr id="2" name="TextBox 1">
            <a:extLst>
              <a:ext uri="{FF2B5EF4-FFF2-40B4-BE49-F238E27FC236}">
                <a16:creationId xmlns:a16="http://schemas.microsoft.com/office/drawing/2014/main" id="{498B0DD3-785B-7FFB-A251-119B082A7009}"/>
              </a:ext>
            </a:extLst>
          </p:cNvPr>
          <p:cNvSpPr txBox="1"/>
          <p:nvPr userDrawn="1"/>
        </p:nvSpPr>
        <p:spPr>
          <a:xfrm>
            <a:off x="309383" y="4073827"/>
            <a:ext cx="7560294" cy="1077218"/>
          </a:xfrm>
          <a:prstGeom prst="rect">
            <a:avLst/>
          </a:prstGeom>
          <a:noFill/>
        </p:spPr>
        <p:txBody>
          <a:bodyPr wrap="square" lIns="0" tIns="0" rIns="0" bIns="0">
            <a:spAutoFit/>
          </a:bodyPr>
          <a:lstStyle/>
          <a:p>
            <a:r>
              <a:rPr lang="en-GB" sz="1000">
                <a:solidFill>
                  <a:schemeClr val="bg1"/>
                </a:solidFill>
                <a:latin typeface="+mn-lt"/>
              </a:rPr>
              <a:t>Crowe U.K. LLP webinars are intended for informational and educational purposes and provide guiding information about audit, accounting, tax, consulting and other topics of interest. Our webinars are not intended to provide or substitute for professional advice with respect to any particular topic. You are responsible for your use of, and/or any reliance on, the information disseminated through the webinars, and/or responses to questions or the content of other webinar materials. The information imparted through our webinars, including all contents posted by the author(s) as well as comments posted by other participants, is provided for reference purposes only and is not intended, nor should it be used, as a substitute for professional advice or judgment or to provide accounting or legal advice with respect to particular circumstances.</a:t>
            </a:r>
          </a:p>
        </p:txBody>
      </p:sp>
      <p:sp>
        <p:nvSpPr>
          <p:cNvPr id="3" name="TextBox 2">
            <a:extLst>
              <a:ext uri="{FF2B5EF4-FFF2-40B4-BE49-F238E27FC236}">
                <a16:creationId xmlns:a16="http://schemas.microsoft.com/office/drawing/2014/main" id="{A1AD0631-495F-2818-603F-84EAC59B6277}"/>
              </a:ext>
            </a:extLst>
          </p:cNvPr>
          <p:cNvSpPr txBox="1"/>
          <p:nvPr userDrawn="1"/>
        </p:nvSpPr>
        <p:spPr>
          <a:xfrm>
            <a:off x="309382" y="5392019"/>
            <a:ext cx="7560295" cy="692497"/>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sz="1000" dirty="0">
                <a:solidFill>
                  <a:schemeClr val="bg1"/>
                </a:solidFill>
                <a:effectLst/>
                <a:latin typeface="+mn-lt"/>
                <a:ea typeface="Calibri" panose="020F0502020204030204" pitchFamily="34" charset="0"/>
                <a:cs typeface="Times New Roman" panose="02020603050405020304" pitchFamily="18" charset="0"/>
              </a:rPr>
              <a:t>Crowe U.K. LLP is a member of Crowe Global, a Swiss verein. Each member firm of Crowe Global is a separate and independent legal entity. Crowe U.K. LLP and its affiliates are not responsible or liable for any acts or omissions of Crowe Global or any other member of Crowe Global. Crowe Global does not render any professional services and does not have an ownership or partnership interest in Crowe U.K. LLP</a:t>
            </a:r>
            <a:r>
              <a:rPr lang="en-GB" sz="1000" dirty="0">
                <a:solidFill>
                  <a:schemeClr val="bg1"/>
                </a:solidFill>
                <a:effectLst/>
                <a:latin typeface="+mn-lt"/>
                <a:ea typeface="Calibri" panose="020F0502020204030204" pitchFamily="34" charset="0"/>
                <a:cs typeface="Times New Roman" panose="02020603050405020304" pitchFamily="18" charset="0"/>
              </a:rPr>
              <a:t>. </a:t>
            </a:r>
            <a:r>
              <a:rPr lang="en-US" sz="1000" dirty="0">
                <a:solidFill>
                  <a:schemeClr val="bg1"/>
                </a:solidFill>
                <a:effectLst/>
                <a:latin typeface="+mn-lt"/>
                <a:ea typeface="Calibri" panose="020F0502020204030204" pitchFamily="34" charset="0"/>
                <a:cs typeface="Times New Roman" panose="02020603050405020304" pitchFamily="18" charset="0"/>
              </a:rPr>
              <a:t>This material is for informational purposes only and should not be construed as financial or legal advice. You are encouraged to seek guidance specific to your circumstances from qualified advisors in your jurisdiction. © 2026 Crowe U.K. LLP </a:t>
            </a:r>
            <a:endParaRPr lang="en-GB" sz="1000" dirty="0">
              <a:solidFill>
                <a:schemeClr val="bg1"/>
              </a:solidFill>
              <a:effectLst/>
              <a:latin typeface="+mn-lt"/>
              <a:ea typeface="Calibri" panose="020F0502020204030204" pitchFamily="34" charset="0"/>
              <a:cs typeface="Times New Roman" panose="02020603050405020304" pitchFamily="18" charset="0"/>
            </a:endParaRPr>
          </a:p>
        </p:txBody>
      </p:sp>
      <p:pic>
        <p:nvPicPr>
          <p:cNvPr id="16" name="Graphic 15">
            <a:extLst>
              <a:ext uri="{FF2B5EF4-FFF2-40B4-BE49-F238E27FC236}">
                <a16:creationId xmlns:a16="http://schemas.microsoft.com/office/drawing/2014/main" id="{B4C5F41B-EF04-EB4B-AFDF-18A6A7EA63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4715" y="6314082"/>
            <a:ext cx="1227977" cy="341808"/>
          </a:xfrm>
          <a:prstGeom prst="rect">
            <a:avLst/>
          </a:prstGeom>
        </p:spPr>
      </p:pic>
    </p:spTree>
    <p:extLst>
      <p:ext uri="{BB962C8B-B14F-4D97-AF65-F5344CB8AC3E}">
        <p14:creationId xmlns:p14="http://schemas.microsoft.com/office/powerpoint/2010/main" val="2390772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
    <p:bg>
      <p:bgPr>
        <a:solidFill>
          <a:srgbClr val="FFFFFF"/>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736D50D-C7BF-9D4F-9E9D-B13A43209CDC}"/>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agenda slide</a:t>
            </a:r>
            <a:endParaRPr lang="en-GB" dirty="0"/>
          </a:p>
        </p:txBody>
      </p:sp>
      <p:sp>
        <p:nvSpPr>
          <p:cNvPr id="16" name="Text Placeholder 15">
            <a:extLst>
              <a:ext uri="{FF2B5EF4-FFF2-40B4-BE49-F238E27FC236}">
                <a16:creationId xmlns:a16="http://schemas.microsoft.com/office/drawing/2014/main" id="{7A8AD76A-E9BF-2F42-9BB0-2CD40CCD99E3}"/>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
        <p:nvSpPr>
          <p:cNvPr id="6" name="Table Placeholder 5">
            <a:extLst>
              <a:ext uri="{FF2B5EF4-FFF2-40B4-BE49-F238E27FC236}">
                <a16:creationId xmlns:a16="http://schemas.microsoft.com/office/drawing/2014/main" id="{3614A834-9E93-5849-AEE3-4B4034BCCBFB}"/>
              </a:ext>
            </a:extLst>
          </p:cNvPr>
          <p:cNvSpPr>
            <a:spLocks noGrp="1"/>
          </p:cNvSpPr>
          <p:nvPr>
            <p:ph type="tbl" sz="quarter" idx="15"/>
          </p:nvPr>
        </p:nvSpPr>
        <p:spPr>
          <a:xfrm>
            <a:off x="320400" y="1727201"/>
            <a:ext cx="11541124" cy="4238624"/>
          </a:xfrm>
        </p:spPr>
        <p:txBody>
          <a:bodyPr/>
          <a:lstStyle>
            <a:lvl1pPr marL="0" indent="0">
              <a:buNone/>
              <a:defRPr/>
            </a:lvl1pPr>
          </a:lstStyle>
          <a:p>
            <a:r>
              <a:rPr lang="en-US"/>
              <a:t>Click icon to add table</a:t>
            </a:r>
            <a:endParaRPr lang="en-GB" dirty="0"/>
          </a:p>
        </p:txBody>
      </p:sp>
      <p:sp>
        <p:nvSpPr>
          <p:cNvPr id="10" name="Slide Number Placeholder 9">
            <a:extLst>
              <a:ext uri="{FF2B5EF4-FFF2-40B4-BE49-F238E27FC236}">
                <a16:creationId xmlns:a16="http://schemas.microsoft.com/office/drawing/2014/main" id="{F979A388-FAA2-7C4A-A2C6-F52D7CFE1B45}"/>
              </a:ext>
            </a:extLst>
          </p:cNvPr>
          <p:cNvSpPr>
            <a:spLocks noGrp="1"/>
          </p:cNvSpPr>
          <p:nvPr>
            <p:ph type="sldNum" sz="quarter" idx="17"/>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2" name="Footer Placeholder 1">
            <a:extLst>
              <a:ext uri="{FF2B5EF4-FFF2-40B4-BE49-F238E27FC236}">
                <a16:creationId xmlns:a16="http://schemas.microsoft.com/office/drawing/2014/main" id="{FA42D1AD-C498-DB4C-A11C-5F99A3B11D03}"/>
              </a:ext>
            </a:extLst>
          </p:cNvPr>
          <p:cNvSpPr>
            <a:spLocks noGrp="1"/>
          </p:cNvSpPr>
          <p:nvPr>
            <p:ph type="ftr" sz="quarter" idx="18"/>
          </p:nvPr>
        </p:nvSpPr>
        <p:spPr/>
        <p:txBody>
          <a:bodyPr/>
          <a:lstStyle>
            <a:lvl1pPr>
              <a:defRPr>
                <a:solidFill>
                  <a:schemeClr val="tx2"/>
                </a:solidFill>
              </a:defRPr>
            </a:lvl1pPr>
          </a:lstStyle>
          <a:p>
            <a:r>
              <a:rPr lang="en-GB"/>
              <a:t>© 2026 Crowe U.K. LLP | VAT &amp; Students Unions</a:t>
            </a:r>
            <a:endParaRPr lang="en-GB" dirty="0"/>
          </a:p>
        </p:txBody>
      </p:sp>
    </p:spTree>
    <p:extLst>
      <p:ext uri="{BB962C8B-B14F-4D97-AF65-F5344CB8AC3E}">
        <p14:creationId xmlns:p14="http://schemas.microsoft.com/office/powerpoint/2010/main" val="3360800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Physical Thank You Slide – 01">
    <p:bg>
      <p:bgPr>
        <a:solidFill>
          <a:srgbClr val="011E4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1E7F26-09FA-3E48-BC26-953D4B40093A}"/>
              </a:ext>
            </a:extLst>
          </p:cNvPr>
          <p:cNvPicPr>
            <a:picLocks noChangeAspect="1"/>
          </p:cNvPicPr>
          <p:nvPr userDrawn="1"/>
        </p:nvPicPr>
        <p:blipFill>
          <a:blip r:embed="rId2">
            <a:alphaModFix/>
          </a:blip>
          <a:stretch>
            <a:fillRect/>
          </a:stretch>
        </p:blipFill>
        <p:spPr>
          <a:xfrm>
            <a:off x="0" y="1088"/>
            <a:ext cx="12192000" cy="6855825"/>
          </a:xfrm>
          <a:prstGeom prst="rect">
            <a:avLst/>
          </a:prstGeom>
        </p:spPr>
      </p:pic>
      <p:sp>
        <p:nvSpPr>
          <p:cNvPr id="8" name="Title 1">
            <a:extLst>
              <a:ext uri="{FF2B5EF4-FFF2-40B4-BE49-F238E27FC236}">
                <a16:creationId xmlns:a16="http://schemas.microsoft.com/office/drawing/2014/main" id="{80EDDD42-47B5-A244-8379-2338C191FAFB}"/>
              </a:ext>
            </a:extLst>
          </p:cNvPr>
          <p:cNvSpPr>
            <a:spLocks noGrp="1"/>
          </p:cNvSpPr>
          <p:nvPr>
            <p:ph type="title" hasCustomPrompt="1"/>
          </p:nvPr>
        </p:nvSpPr>
        <p:spPr>
          <a:xfrm>
            <a:off x="309383" y="2044050"/>
            <a:ext cx="5786616" cy="1002943"/>
          </a:xfrm>
          <a:prstGeom prst="rect">
            <a:avLst/>
          </a:prstGeom>
        </p:spPr>
        <p:txBody>
          <a:bodyPr anchor="b" anchorCtr="0">
            <a:noAutofit/>
          </a:bodyPr>
          <a:lstStyle>
            <a:lvl1pPr>
              <a:lnSpc>
                <a:spcPts val="6200"/>
              </a:lnSpc>
              <a:defRPr sz="6500" b="1" i="0">
                <a:solidFill>
                  <a:srgbClr val="FFFFFF"/>
                </a:solidFill>
                <a:latin typeface="Arial" panose="020B0604020202020204" pitchFamily="34" charset="0"/>
                <a:cs typeface="Arial" panose="020B0604020202020204" pitchFamily="34" charset="0"/>
              </a:defRPr>
            </a:lvl1pPr>
          </a:lstStyle>
          <a:p>
            <a:r>
              <a:rPr lang="en-US"/>
              <a:t>Thank you</a:t>
            </a:r>
            <a:endParaRPr lang="en-GB"/>
          </a:p>
        </p:txBody>
      </p:sp>
      <p:sp>
        <p:nvSpPr>
          <p:cNvPr id="13" name="Text Placeholder 3">
            <a:extLst>
              <a:ext uri="{FF2B5EF4-FFF2-40B4-BE49-F238E27FC236}">
                <a16:creationId xmlns:a16="http://schemas.microsoft.com/office/drawing/2014/main" id="{926A7B02-06AF-094F-8B4E-A4B837CD9AAE}"/>
              </a:ext>
            </a:extLst>
          </p:cNvPr>
          <p:cNvSpPr>
            <a:spLocks noGrp="1"/>
          </p:cNvSpPr>
          <p:nvPr>
            <p:ph type="body" sz="quarter" idx="19" hasCustomPrompt="1"/>
          </p:nvPr>
        </p:nvSpPr>
        <p:spPr>
          <a:xfrm>
            <a:off x="1666875" y="6485702"/>
            <a:ext cx="4429125" cy="136227"/>
          </a:xfrm>
        </p:spPr>
        <p:txBody>
          <a:bodyPr/>
          <a:lstStyle>
            <a:lvl1pPr>
              <a:lnSpc>
                <a:spcPct val="100000"/>
              </a:lnSpc>
              <a:buFontTx/>
              <a:buNone/>
              <a:defRPr sz="900"/>
            </a:lvl1pPr>
            <a:lvl2pPr marL="6350" indent="0">
              <a:buFontTx/>
              <a:buNone/>
              <a:defRPr sz="900"/>
            </a:lvl2pPr>
            <a:lvl3pPr marL="179388" indent="0">
              <a:buFontTx/>
              <a:buNone/>
              <a:defRPr sz="900"/>
            </a:lvl3pPr>
            <a:lvl4pPr marL="401637" indent="0">
              <a:buFontTx/>
              <a:buNone/>
              <a:defRPr sz="900"/>
            </a:lvl4pPr>
            <a:lvl5pPr marL="668338" indent="0">
              <a:buFontTx/>
              <a:buNone/>
              <a:defRPr sz="900"/>
            </a:lvl5pPr>
          </a:lstStyle>
          <a:p>
            <a:r>
              <a:rPr lang="en-GB" dirty="0"/>
              <a:t>© 2026 Crowe U.K. LLP | Presentation title</a:t>
            </a:r>
          </a:p>
        </p:txBody>
      </p:sp>
      <p:sp>
        <p:nvSpPr>
          <p:cNvPr id="2" name="TextBox 1">
            <a:extLst>
              <a:ext uri="{FF2B5EF4-FFF2-40B4-BE49-F238E27FC236}">
                <a16:creationId xmlns:a16="http://schemas.microsoft.com/office/drawing/2014/main" id="{612EECFA-0740-86DD-48A8-126DCAC4F609}"/>
              </a:ext>
            </a:extLst>
          </p:cNvPr>
          <p:cNvSpPr txBox="1"/>
          <p:nvPr userDrawn="1"/>
        </p:nvSpPr>
        <p:spPr>
          <a:xfrm>
            <a:off x="309382" y="5392019"/>
            <a:ext cx="7560295" cy="692497"/>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sz="1000" dirty="0">
                <a:solidFill>
                  <a:schemeClr val="bg1"/>
                </a:solidFill>
                <a:effectLst/>
                <a:latin typeface="+mn-lt"/>
                <a:ea typeface="Calibri" panose="020F0502020204030204" pitchFamily="34" charset="0"/>
                <a:cs typeface="Times New Roman" panose="02020603050405020304" pitchFamily="18" charset="0"/>
              </a:rPr>
              <a:t>Crowe U.K. LLP is a member of Crowe Global, a Swiss verein. Each member firm of Crowe Global is a separate and independent legal entity. Crowe U.K. LLP and its affiliates are not responsible or liable for any acts or omissions of Crowe Global or any other member of Crowe Global. Crowe Global does not render any professional services and does not have an ownership or partnership interest in Crowe U.K. LLP</a:t>
            </a:r>
            <a:r>
              <a:rPr lang="en-GB" sz="1000" dirty="0">
                <a:solidFill>
                  <a:schemeClr val="bg1"/>
                </a:solidFill>
                <a:effectLst/>
                <a:latin typeface="+mn-lt"/>
                <a:ea typeface="Calibri" panose="020F0502020204030204" pitchFamily="34" charset="0"/>
                <a:cs typeface="Times New Roman" panose="02020603050405020304" pitchFamily="18" charset="0"/>
              </a:rPr>
              <a:t>. </a:t>
            </a:r>
            <a:r>
              <a:rPr lang="en-US" sz="1000" dirty="0">
                <a:solidFill>
                  <a:schemeClr val="bg1"/>
                </a:solidFill>
                <a:effectLst/>
                <a:latin typeface="+mn-lt"/>
                <a:ea typeface="Calibri" panose="020F0502020204030204" pitchFamily="34" charset="0"/>
                <a:cs typeface="Times New Roman" panose="02020603050405020304" pitchFamily="18" charset="0"/>
              </a:rPr>
              <a:t>This material is for informational purposes only and should not be construed as financial or legal advice. You are encouraged to seek guidance specific to your circumstances from qualified advisors in your jurisdiction. © 2026 Crowe U.K. LLP </a:t>
            </a:r>
            <a:endParaRPr lang="en-GB" sz="1000" dirty="0">
              <a:solidFill>
                <a:schemeClr val="bg1"/>
              </a:solidFill>
              <a:effectLst/>
              <a:latin typeface="+mn-lt"/>
              <a:ea typeface="Calibri" panose="020F0502020204030204" pitchFamily="34" charset="0"/>
              <a:cs typeface="Times New Roman" panose="02020603050405020304" pitchFamily="18" charset="0"/>
            </a:endParaRPr>
          </a:p>
        </p:txBody>
      </p:sp>
      <p:pic>
        <p:nvPicPr>
          <p:cNvPr id="10" name="Graphic 9">
            <a:extLst>
              <a:ext uri="{FF2B5EF4-FFF2-40B4-BE49-F238E27FC236}">
                <a16:creationId xmlns:a16="http://schemas.microsoft.com/office/drawing/2014/main" id="{96142EC2-ECA7-A749-B2A6-D5B257BF3F4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4715" y="6314082"/>
            <a:ext cx="1227977" cy="341808"/>
          </a:xfrm>
          <a:prstGeom prst="rect">
            <a:avLst/>
          </a:prstGeom>
        </p:spPr>
      </p:pic>
    </p:spTree>
    <p:extLst>
      <p:ext uri="{BB962C8B-B14F-4D97-AF65-F5344CB8AC3E}">
        <p14:creationId xmlns:p14="http://schemas.microsoft.com/office/powerpoint/2010/main" val="19849206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Physical Thank You Slide – 02">
    <p:bg>
      <p:bgPr>
        <a:solidFill>
          <a:srgbClr val="011E4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1B247B-801A-2545-92C5-9AB816F4F6BB}"/>
              </a:ext>
            </a:extLst>
          </p:cNvPr>
          <p:cNvPicPr>
            <a:picLocks noChangeAspect="1"/>
          </p:cNvPicPr>
          <p:nvPr userDrawn="1"/>
        </p:nvPicPr>
        <p:blipFill>
          <a:blip r:embed="rId2">
            <a:alphaModFix/>
          </a:blip>
          <a:stretch>
            <a:fillRect/>
          </a:stretch>
        </p:blipFill>
        <p:spPr>
          <a:xfrm>
            <a:off x="0" y="1088"/>
            <a:ext cx="12192000" cy="6855825"/>
          </a:xfrm>
          <a:prstGeom prst="rect">
            <a:avLst/>
          </a:prstGeom>
        </p:spPr>
      </p:pic>
      <p:sp>
        <p:nvSpPr>
          <p:cNvPr id="9" name="Title 1">
            <a:extLst>
              <a:ext uri="{FF2B5EF4-FFF2-40B4-BE49-F238E27FC236}">
                <a16:creationId xmlns:a16="http://schemas.microsoft.com/office/drawing/2014/main" id="{50C18970-A584-2447-AB5A-9660A6905336}"/>
              </a:ext>
            </a:extLst>
          </p:cNvPr>
          <p:cNvSpPr>
            <a:spLocks noGrp="1"/>
          </p:cNvSpPr>
          <p:nvPr>
            <p:ph type="title" hasCustomPrompt="1"/>
          </p:nvPr>
        </p:nvSpPr>
        <p:spPr>
          <a:xfrm>
            <a:off x="320400" y="1498493"/>
            <a:ext cx="7570800" cy="1002943"/>
          </a:xfrm>
          <a:prstGeom prst="rect">
            <a:avLst/>
          </a:prstGeom>
        </p:spPr>
        <p:txBody>
          <a:bodyPr anchor="b" anchorCtr="0">
            <a:noAutofit/>
          </a:bodyPr>
          <a:lstStyle>
            <a:lvl1pPr>
              <a:lnSpc>
                <a:spcPts val="6200"/>
              </a:lnSpc>
              <a:defRPr sz="6500" b="1" i="0">
                <a:solidFill>
                  <a:srgbClr val="FFFFFF"/>
                </a:solidFill>
                <a:latin typeface="Arial" panose="020B0604020202020204" pitchFamily="34" charset="0"/>
                <a:cs typeface="Arial" panose="020B0604020202020204" pitchFamily="34" charset="0"/>
              </a:defRPr>
            </a:lvl1pPr>
          </a:lstStyle>
          <a:p>
            <a:r>
              <a:rPr lang="en-US"/>
              <a:t>Thank you</a:t>
            </a:r>
            <a:endParaRPr lang="en-GB"/>
          </a:p>
        </p:txBody>
      </p:sp>
      <p:sp>
        <p:nvSpPr>
          <p:cNvPr id="11" name="Text Placeholder 3">
            <a:extLst>
              <a:ext uri="{FF2B5EF4-FFF2-40B4-BE49-F238E27FC236}">
                <a16:creationId xmlns:a16="http://schemas.microsoft.com/office/drawing/2014/main" id="{81506AB7-8F33-4540-861F-0A1A3D248CDB}"/>
              </a:ext>
            </a:extLst>
          </p:cNvPr>
          <p:cNvSpPr>
            <a:spLocks noGrp="1"/>
          </p:cNvSpPr>
          <p:nvPr>
            <p:ph type="body" sz="quarter" idx="15" hasCustomPrompt="1"/>
          </p:nvPr>
        </p:nvSpPr>
        <p:spPr>
          <a:xfrm>
            <a:off x="320400"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4" name="Text Placeholder 3">
            <a:extLst>
              <a:ext uri="{FF2B5EF4-FFF2-40B4-BE49-F238E27FC236}">
                <a16:creationId xmlns:a16="http://schemas.microsoft.com/office/drawing/2014/main" id="{090E160A-D35C-4E48-8FFE-C99257936C5B}"/>
              </a:ext>
            </a:extLst>
          </p:cNvPr>
          <p:cNvSpPr>
            <a:spLocks noGrp="1"/>
          </p:cNvSpPr>
          <p:nvPr>
            <p:ph type="body" sz="quarter" idx="17" hasCustomPrompt="1"/>
          </p:nvPr>
        </p:nvSpPr>
        <p:spPr>
          <a:xfrm>
            <a:off x="2954496"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5" name="Text Placeholder 3">
            <a:extLst>
              <a:ext uri="{FF2B5EF4-FFF2-40B4-BE49-F238E27FC236}">
                <a16:creationId xmlns:a16="http://schemas.microsoft.com/office/drawing/2014/main" id="{98F3951D-D64C-654B-B6E1-097BEA6A0453}"/>
              </a:ext>
            </a:extLst>
          </p:cNvPr>
          <p:cNvSpPr>
            <a:spLocks noGrp="1"/>
          </p:cNvSpPr>
          <p:nvPr>
            <p:ph type="body" sz="quarter" idx="18" hasCustomPrompt="1"/>
          </p:nvPr>
        </p:nvSpPr>
        <p:spPr>
          <a:xfrm>
            <a:off x="5586184" y="2697234"/>
            <a:ext cx="2308880" cy="731766"/>
          </a:xfrm>
        </p:spPr>
        <p:txBody>
          <a:bodyPr/>
          <a:lstStyle>
            <a:lvl1pPr>
              <a:buClr>
                <a:schemeClr val="tx1"/>
              </a:buClr>
              <a:defRPr>
                <a:solidFill>
                  <a:srgbClr val="FFFFFF"/>
                </a:solidFill>
              </a:defRPr>
            </a:lvl1pPr>
            <a:lvl2pPr>
              <a:buClr>
                <a:schemeClr val="tx1"/>
              </a:buClr>
              <a:defRPr>
                <a:solidFill>
                  <a:srgbClr val="FFFFFF"/>
                </a:solidFill>
              </a:defRPr>
            </a:lvl2pPr>
            <a:lvl3pPr>
              <a:buClr>
                <a:schemeClr val="tx1"/>
              </a:buClr>
              <a:defRPr>
                <a:solidFill>
                  <a:srgbClr val="FFFFFF"/>
                </a:solidFill>
              </a:defRPr>
            </a:lvl3pPr>
            <a:lvl4pPr>
              <a:buClr>
                <a:schemeClr val="tx1"/>
              </a:buClr>
              <a:defRPr>
                <a:solidFill>
                  <a:srgbClr val="FFFFFF"/>
                </a:solidFill>
              </a:defRPr>
            </a:lvl4pPr>
            <a:lvl5pPr>
              <a:buClr>
                <a:schemeClr val="tx1"/>
              </a:buClr>
              <a:defRPr>
                <a:solidFill>
                  <a:srgbClr val="FFFFFF"/>
                </a:solidFill>
              </a:defRPr>
            </a:lvl5pPr>
          </a:lstStyle>
          <a:p>
            <a:pPr lvl="0"/>
            <a:r>
              <a:rPr lang="en-US"/>
              <a:t>Click to add presenters name and contact information.</a:t>
            </a:r>
            <a:endParaRPr lang="en-GB"/>
          </a:p>
        </p:txBody>
      </p:sp>
      <p:sp>
        <p:nvSpPr>
          <p:cNvPr id="17" name="Text Placeholder 3">
            <a:extLst>
              <a:ext uri="{FF2B5EF4-FFF2-40B4-BE49-F238E27FC236}">
                <a16:creationId xmlns:a16="http://schemas.microsoft.com/office/drawing/2014/main" id="{7D2EF078-D9EC-5A42-94B0-82C93E740682}"/>
              </a:ext>
            </a:extLst>
          </p:cNvPr>
          <p:cNvSpPr>
            <a:spLocks noGrp="1"/>
          </p:cNvSpPr>
          <p:nvPr>
            <p:ph type="body" sz="quarter" idx="19" hasCustomPrompt="1"/>
          </p:nvPr>
        </p:nvSpPr>
        <p:spPr>
          <a:xfrm>
            <a:off x="1666875" y="6485702"/>
            <a:ext cx="4429125" cy="136227"/>
          </a:xfrm>
        </p:spPr>
        <p:txBody>
          <a:bodyPr/>
          <a:lstStyle>
            <a:lvl1pPr>
              <a:lnSpc>
                <a:spcPct val="100000"/>
              </a:lnSpc>
              <a:buFontTx/>
              <a:buNone/>
              <a:defRPr sz="900"/>
            </a:lvl1pPr>
            <a:lvl2pPr marL="6350" indent="0">
              <a:buFontTx/>
              <a:buNone/>
              <a:defRPr sz="900"/>
            </a:lvl2pPr>
            <a:lvl3pPr marL="179388" indent="0">
              <a:buFontTx/>
              <a:buNone/>
              <a:defRPr sz="900"/>
            </a:lvl3pPr>
            <a:lvl4pPr marL="401637" indent="0">
              <a:buFontTx/>
              <a:buNone/>
              <a:defRPr sz="900"/>
            </a:lvl4pPr>
            <a:lvl5pPr marL="668338" indent="0">
              <a:buFontTx/>
              <a:buNone/>
              <a:defRPr sz="900"/>
            </a:lvl5pPr>
          </a:lstStyle>
          <a:p>
            <a:r>
              <a:rPr lang="en-GB" dirty="0"/>
              <a:t>© 2026 Crowe U.K. LLP | Presentation title</a:t>
            </a:r>
          </a:p>
        </p:txBody>
      </p:sp>
      <p:sp>
        <p:nvSpPr>
          <p:cNvPr id="2" name="TextBox 1">
            <a:extLst>
              <a:ext uri="{FF2B5EF4-FFF2-40B4-BE49-F238E27FC236}">
                <a16:creationId xmlns:a16="http://schemas.microsoft.com/office/drawing/2014/main" id="{91A736CE-2F63-D872-25C3-88168A994144}"/>
              </a:ext>
            </a:extLst>
          </p:cNvPr>
          <p:cNvSpPr txBox="1"/>
          <p:nvPr userDrawn="1"/>
        </p:nvSpPr>
        <p:spPr>
          <a:xfrm>
            <a:off x="309382" y="5392019"/>
            <a:ext cx="7560295" cy="692497"/>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sz="1000" dirty="0">
                <a:solidFill>
                  <a:schemeClr val="bg1"/>
                </a:solidFill>
                <a:effectLst/>
                <a:latin typeface="+mn-lt"/>
                <a:ea typeface="Calibri" panose="020F0502020204030204" pitchFamily="34" charset="0"/>
                <a:cs typeface="Times New Roman" panose="02020603050405020304" pitchFamily="18" charset="0"/>
              </a:rPr>
              <a:t>Crowe U.K. LLP is a member of Crowe Global, a Swiss verein. Each member firm of Crowe Global is a separate and independent legal entity. Crowe U.K. LLP and its affiliates are not responsible or liable for any acts or omissions of Crowe Global or any other member of Crowe Global. Crowe Global does not render any professional services and does not have an ownership or partnership interest in Crowe U.K. LLP</a:t>
            </a:r>
            <a:r>
              <a:rPr lang="en-GB" sz="1000" dirty="0">
                <a:solidFill>
                  <a:schemeClr val="bg1"/>
                </a:solidFill>
                <a:effectLst/>
                <a:latin typeface="+mn-lt"/>
                <a:ea typeface="Calibri" panose="020F0502020204030204" pitchFamily="34" charset="0"/>
                <a:cs typeface="Times New Roman" panose="02020603050405020304" pitchFamily="18" charset="0"/>
              </a:rPr>
              <a:t>. </a:t>
            </a:r>
            <a:r>
              <a:rPr lang="en-US" sz="1000" dirty="0">
                <a:solidFill>
                  <a:schemeClr val="bg1"/>
                </a:solidFill>
                <a:effectLst/>
                <a:latin typeface="+mn-lt"/>
                <a:ea typeface="Calibri" panose="020F0502020204030204" pitchFamily="34" charset="0"/>
                <a:cs typeface="Times New Roman" panose="02020603050405020304" pitchFamily="18" charset="0"/>
              </a:rPr>
              <a:t>This material is for informational purposes only and should not be construed as financial or legal advice. You are encouraged to seek guidance specific to your circumstances from qualified advisors in your jurisdiction. © 2026 Crowe U.K. LLP </a:t>
            </a:r>
            <a:endParaRPr lang="en-GB" sz="1000" dirty="0">
              <a:solidFill>
                <a:schemeClr val="bg1"/>
              </a:solidFill>
              <a:effectLst/>
              <a:latin typeface="+mn-lt"/>
              <a:ea typeface="Calibri" panose="020F0502020204030204" pitchFamily="34" charset="0"/>
              <a:cs typeface="Times New Roman" panose="02020603050405020304" pitchFamily="18" charset="0"/>
            </a:endParaRPr>
          </a:p>
        </p:txBody>
      </p:sp>
      <p:pic>
        <p:nvPicPr>
          <p:cNvPr id="10" name="Graphic 9">
            <a:extLst>
              <a:ext uri="{FF2B5EF4-FFF2-40B4-BE49-F238E27FC236}">
                <a16:creationId xmlns:a16="http://schemas.microsoft.com/office/drawing/2014/main" id="{0EC74D49-787B-6546-80DB-D261EF88DD8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94715" y="6314082"/>
            <a:ext cx="1227977" cy="341808"/>
          </a:xfrm>
          <a:prstGeom prst="rect">
            <a:avLst/>
          </a:prstGeom>
        </p:spPr>
      </p:pic>
    </p:spTree>
    <p:extLst>
      <p:ext uri="{BB962C8B-B14F-4D97-AF65-F5344CB8AC3E}">
        <p14:creationId xmlns:p14="http://schemas.microsoft.com/office/powerpoint/2010/main" val="490830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er Slide – 01 Light">
    <p:bg>
      <p:bgPr>
        <a:solidFill>
          <a:srgbClr val="FFFFFF"/>
        </a:solidFill>
        <a:effectLst/>
      </p:bgPr>
    </p:bg>
    <p:spTree>
      <p:nvGrpSpPr>
        <p:cNvPr id="1" name=""/>
        <p:cNvGrpSpPr/>
        <p:nvPr/>
      </p:nvGrpSpPr>
      <p:grpSpPr>
        <a:xfrm>
          <a:off x="0" y="0"/>
          <a:ext cx="0" cy="0"/>
          <a:chOff x="0" y="0"/>
          <a:chExt cx="0" cy="0"/>
        </a:xfrm>
      </p:grpSpPr>
      <p:sp>
        <p:nvSpPr>
          <p:cNvPr id="56" name="Text Placeholder 14">
            <a:extLst>
              <a:ext uri="{FF2B5EF4-FFF2-40B4-BE49-F238E27FC236}">
                <a16:creationId xmlns:a16="http://schemas.microsoft.com/office/drawing/2014/main" id="{D9CB9352-8895-194C-B807-A7F260A40CCD}"/>
              </a:ext>
            </a:extLst>
          </p:cNvPr>
          <p:cNvSpPr>
            <a:spLocks noGrp="1"/>
          </p:cNvSpPr>
          <p:nvPr>
            <p:ph type="body" sz="quarter" idx="125" hasCustomPrompt="1"/>
          </p:nvPr>
        </p:nvSpPr>
        <p:spPr>
          <a:xfrm>
            <a:off x="1928597" y="1705956"/>
            <a:ext cx="3239419"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57" name="Text Placeholder 16">
            <a:extLst>
              <a:ext uri="{FF2B5EF4-FFF2-40B4-BE49-F238E27FC236}">
                <a16:creationId xmlns:a16="http://schemas.microsoft.com/office/drawing/2014/main" id="{9195732B-C9E4-AB49-BDB1-607EC825A0FA}"/>
              </a:ext>
            </a:extLst>
          </p:cNvPr>
          <p:cNvSpPr>
            <a:spLocks noGrp="1"/>
          </p:cNvSpPr>
          <p:nvPr>
            <p:ph type="body" sz="quarter" idx="126" hasCustomPrompt="1"/>
          </p:nvPr>
        </p:nvSpPr>
        <p:spPr>
          <a:xfrm>
            <a:off x="1928597" y="1996508"/>
            <a:ext cx="3239419" cy="192479"/>
          </a:xfrm>
          <a:prstGeom prst="rect">
            <a:avLst/>
          </a:prstGeom>
        </p:spPr>
        <p:txBody>
          <a:bodyPr>
            <a:noAutofit/>
          </a:bodyPr>
          <a:lstStyle>
            <a:lvl1pPr marL="0" indent="0">
              <a:lnSpc>
                <a:spcPts val="1500"/>
              </a:lnSpc>
              <a:spcBef>
                <a:spcPts val="0"/>
              </a:spcBef>
              <a:buFontTx/>
              <a:buNone/>
              <a:defRPr sz="16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58" name="Text Placeholder 16">
            <a:extLst>
              <a:ext uri="{FF2B5EF4-FFF2-40B4-BE49-F238E27FC236}">
                <a16:creationId xmlns:a16="http://schemas.microsoft.com/office/drawing/2014/main" id="{FAE7A9B7-F7DC-2348-A096-DF675F2556A3}"/>
              </a:ext>
            </a:extLst>
          </p:cNvPr>
          <p:cNvSpPr>
            <a:spLocks noGrp="1"/>
          </p:cNvSpPr>
          <p:nvPr>
            <p:ph type="body" sz="quarter" idx="127" hasCustomPrompt="1"/>
          </p:nvPr>
        </p:nvSpPr>
        <p:spPr>
          <a:xfrm>
            <a:off x="1927872" y="2298908"/>
            <a:ext cx="3239419" cy="157915"/>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59" name="Text Placeholder 16">
            <a:extLst>
              <a:ext uri="{FF2B5EF4-FFF2-40B4-BE49-F238E27FC236}">
                <a16:creationId xmlns:a16="http://schemas.microsoft.com/office/drawing/2014/main" id="{951A9E53-F8EB-164F-9698-4FB9C0E4A548}"/>
              </a:ext>
            </a:extLst>
          </p:cNvPr>
          <p:cNvSpPr>
            <a:spLocks noGrp="1"/>
          </p:cNvSpPr>
          <p:nvPr>
            <p:ph type="body" sz="quarter" idx="128" hasCustomPrompt="1"/>
          </p:nvPr>
        </p:nvSpPr>
        <p:spPr>
          <a:xfrm>
            <a:off x="1927872" y="2507708"/>
            <a:ext cx="3239419" cy="192479"/>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62" name="Picture Placeholder 2">
            <a:extLst>
              <a:ext uri="{FF2B5EF4-FFF2-40B4-BE49-F238E27FC236}">
                <a16:creationId xmlns:a16="http://schemas.microsoft.com/office/drawing/2014/main" id="{0DD17874-F632-9A4D-9453-E07658D6E5FD}"/>
              </a:ext>
            </a:extLst>
          </p:cNvPr>
          <p:cNvSpPr>
            <a:spLocks noGrp="1"/>
          </p:cNvSpPr>
          <p:nvPr>
            <p:ph type="pic" sz="quarter" idx="129" hasCustomPrompt="1"/>
          </p:nvPr>
        </p:nvSpPr>
        <p:spPr>
          <a:xfrm>
            <a:off x="323949" y="3817032"/>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63" name="Text Placeholder 14">
            <a:extLst>
              <a:ext uri="{FF2B5EF4-FFF2-40B4-BE49-F238E27FC236}">
                <a16:creationId xmlns:a16="http://schemas.microsoft.com/office/drawing/2014/main" id="{902B2E5F-CEE5-834A-BD35-09F41F7355CD}"/>
              </a:ext>
            </a:extLst>
          </p:cNvPr>
          <p:cNvSpPr>
            <a:spLocks noGrp="1"/>
          </p:cNvSpPr>
          <p:nvPr>
            <p:ph type="body" sz="quarter" idx="130" hasCustomPrompt="1"/>
          </p:nvPr>
        </p:nvSpPr>
        <p:spPr>
          <a:xfrm>
            <a:off x="1928597" y="3817375"/>
            <a:ext cx="3239419"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64" name="Text Placeholder 16">
            <a:extLst>
              <a:ext uri="{FF2B5EF4-FFF2-40B4-BE49-F238E27FC236}">
                <a16:creationId xmlns:a16="http://schemas.microsoft.com/office/drawing/2014/main" id="{41A20FD8-71BC-DB42-8B09-B940573E441E}"/>
              </a:ext>
            </a:extLst>
          </p:cNvPr>
          <p:cNvSpPr>
            <a:spLocks noGrp="1"/>
          </p:cNvSpPr>
          <p:nvPr>
            <p:ph type="body" sz="quarter" idx="131" hasCustomPrompt="1"/>
          </p:nvPr>
        </p:nvSpPr>
        <p:spPr>
          <a:xfrm>
            <a:off x="1928597" y="4107927"/>
            <a:ext cx="3239419" cy="192479"/>
          </a:xfrm>
          <a:prstGeom prst="rect">
            <a:avLst/>
          </a:prstGeom>
        </p:spPr>
        <p:txBody>
          <a:bodyPr>
            <a:noAutofit/>
          </a:bodyPr>
          <a:lstStyle>
            <a:lvl1pPr marL="0" indent="0">
              <a:lnSpc>
                <a:spcPts val="1500"/>
              </a:lnSpc>
              <a:spcBef>
                <a:spcPts val="0"/>
              </a:spcBef>
              <a:buFontTx/>
              <a:buNone/>
              <a:defRPr sz="16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65" name="Text Placeholder 16">
            <a:extLst>
              <a:ext uri="{FF2B5EF4-FFF2-40B4-BE49-F238E27FC236}">
                <a16:creationId xmlns:a16="http://schemas.microsoft.com/office/drawing/2014/main" id="{17836445-D78B-6C45-AB96-20CC37EE219F}"/>
              </a:ext>
            </a:extLst>
          </p:cNvPr>
          <p:cNvSpPr>
            <a:spLocks noGrp="1"/>
          </p:cNvSpPr>
          <p:nvPr>
            <p:ph type="body" sz="quarter" idx="132" hasCustomPrompt="1"/>
          </p:nvPr>
        </p:nvSpPr>
        <p:spPr>
          <a:xfrm>
            <a:off x="1927872" y="4410327"/>
            <a:ext cx="3239419" cy="157915"/>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66" name="Text Placeholder 16">
            <a:extLst>
              <a:ext uri="{FF2B5EF4-FFF2-40B4-BE49-F238E27FC236}">
                <a16:creationId xmlns:a16="http://schemas.microsoft.com/office/drawing/2014/main" id="{99F84F17-4327-4C46-B0F3-A8F9CAB761C5}"/>
              </a:ext>
            </a:extLst>
          </p:cNvPr>
          <p:cNvSpPr>
            <a:spLocks noGrp="1"/>
          </p:cNvSpPr>
          <p:nvPr>
            <p:ph type="body" sz="quarter" idx="133" hasCustomPrompt="1"/>
          </p:nvPr>
        </p:nvSpPr>
        <p:spPr>
          <a:xfrm>
            <a:off x="1927872" y="4619127"/>
            <a:ext cx="3239419" cy="192479"/>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67" name="Picture Placeholder 2">
            <a:extLst>
              <a:ext uri="{FF2B5EF4-FFF2-40B4-BE49-F238E27FC236}">
                <a16:creationId xmlns:a16="http://schemas.microsoft.com/office/drawing/2014/main" id="{44753B03-4D9D-B149-98FF-5CE289F1D670}"/>
              </a:ext>
            </a:extLst>
          </p:cNvPr>
          <p:cNvSpPr>
            <a:spLocks noGrp="1"/>
          </p:cNvSpPr>
          <p:nvPr>
            <p:ph type="pic" sz="quarter" idx="134" hasCustomPrompt="1"/>
          </p:nvPr>
        </p:nvSpPr>
        <p:spPr>
          <a:xfrm>
            <a:off x="6126835" y="1706400"/>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68" name="Text Placeholder 14">
            <a:extLst>
              <a:ext uri="{FF2B5EF4-FFF2-40B4-BE49-F238E27FC236}">
                <a16:creationId xmlns:a16="http://schemas.microsoft.com/office/drawing/2014/main" id="{D049F8AC-DEC7-EC48-9B58-092E3E284606}"/>
              </a:ext>
            </a:extLst>
          </p:cNvPr>
          <p:cNvSpPr>
            <a:spLocks noGrp="1"/>
          </p:cNvSpPr>
          <p:nvPr>
            <p:ph type="body" sz="quarter" idx="135" hasCustomPrompt="1"/>
          </p:nvPr>
        </p:nvSpPr>
        <p:spPr>
          <a:xfrm>
            <a:off x="7731483" y="1705956"/>
            <a:ext cx="3239419"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69" name="Text Placeholder 16">
            <a:extLst>
              <a:ext uri="{FF2B5EF4-FFF2-40B4-BE49-F238E27FC236}">
                <a16:creationId xmlns:a16="http://schemas.microsoft.com/office/drawing/2014/main" id="{3C937546-E230-9044-A5B2-EED332D17320}"/>
              </a:ext>
            </a:extLst>
          </p:cNvPr>
          <p:cNvSpPr>
            <a:spLocks noGrp="1"/>
          </p:cNvSpPr>
          <p:nvPr>
            <p:ph type="body" sz="quarter" idx="136" hasCustomPrompt="1"/>
          </p:nvPr>
        </p:nvSpPr>
        <p:spPr>
          <a:xfrm>
            <a:off x="7731483" y="1996508"/>
            <a:ext cx="3239419" cy="192479"/>
          </a:xfrm>
          <a:prstGeom prst="rect">
            <a:avLst/>
          </a:prstGeom>
        </p:spPr>
        <p:txBody>
          <a:bodyPr>
            <a:noAutofit/>
          </a:bodyPr>
          <a:lstStyle>
            <a:lvl1pPr marL="0" indent="0">
              <a:lnSpc>
                <a:spcPts val="1500"/>
              </a:lnSpc>
              <a:spcBef>
                <a:spcPts val="0"/>
              </a:spcBef>
              <a:buFontTx/>
              <a:buNone/>
              <a:defRPr sz="16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70" name="Text Placeholder 16">
            <a:extLst>
              <a:ext uri="{FF2B5EF4-FFF2-40B4-BE49-F238E27FC236}">
                <a16:creationId xmlns:a16="http://schemas.microsoft.com/office/drawing/2014/main" id="{24EB8F6F-34CC-224C-8E39-B876D60CD9C0}"/>
              </a:ext>
            </a:extLst>
          </p:cNvPr>
          <p:cNvSpPr>
            <a:spLocks noGrp="1"/>
          </p:cNvSpPr>
          <p:nvPr>
            <p:ph type="body" sz="quarter" idx="137" hasCustomPrompt="1"/>
          </p:nvPr>
        </p:nvSpPr>
        <p:spPr>
          <a:xfrm>
            <a:off x="7730758" y="2298908"/>
            <a:ext cx="3239419" cy="157915"/>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71" name="Text Placeholder 16">
            <a:extLst>
              <a:ext uri="{FF2B5EF4-FFF2-40B4-BE49-F238E27FC236}">
                <a16:creationId xmlns:a16="http://schemas.microsoft.com/office/drawing/2014/main" id="{154AE38E-1E62-5A4D-BB61-A12288656F7C}"/>
              </a:ext>
            </a:extLst>
          </p:cNvPr>
          <p:cNvSpPr>
            <a:spLocks noGrp="1"/>
          </p:cNvSpPr>
          <p:nvPr>
            <p:ph type="body" sz="quarter" idx="138" hasCustomPrompt="1"/>
          </p:nvPr>
        </p:nvSpPr>
        <p:spPr>
          <a:xfrm>
            <a:off x="7730758" y="2507708"/>
            <a:ext cx="3239419" cy="192479"/>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72" name="Picture Placeholder 2">
            <a:extLst>
              <a:ext uri="{FF2B5EF4-FFF2-40B4-BE49-F238E27FC236}">
                <a16:creationId xmlns:a16="http://schemas.microsoft.com/office/drawing/2014/main" id="{57E41F53-2652-8343-916F-8CC63EC1FBE8}"/>
              </a:ext>
            </a:extLst>
          </p:cNvPr>
          <p:cNvSpPr>
            <a:spLocks noGrp="1"/>
          </p:cNvSpPr>
          <p:nvPr>
            <p:ph type="pic" sz="quarter" idx="139" hasCustomPrompt="1"/>
          </p:nvPr>
        </p:nvSpPr>
        <p:spPr>
          <a:xfrm>
            <a:off x="6126835" y="3817032"/>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73" name="Text Placeholder 14">
            <a:extLst>
              <a:ext uri="{FF2B5EF4-FFF2-40B4-BE49-F238E27FC236}">
                <a16:creationId xmlns:a16="http://schemas.microsoft.com/office/drawing/2014/main" id="{D8C6E4C9-C96E-5546-9B77-8D5F1C45A74C}"/>
              </a:ext>
            </a:extLst>
          </p:cNvPr>
          <p:cNvSpPr>
            <a:spLocks noGrp="1"/>
          </p:cNvSpPr>
          <p:nvPr>
            <p:ph type="body" sz="quarter" idx="140" hasCustomPrompt="1"/>
          </p:nvPr>
        </p:nvSpPr>
        <p:spPr>
          <a:xfrm>
            <a:off x="7731483" y="3817375"/>
            <a:ext cx="3239419"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74" name="Text Placeholder 16">
            <a:extLst>
              <a:ext uri="{FF2B5EF4-FFF2-40B4-BE49-F238E27FC236}">
                <a16:creationId xmlns:a16="http://schemas.microsoft.com/office/drawing/2014/main" id="{ECB4CA89-D034-9545-A495-78EA5A1D4CC4}"/>
              </a:ext>
            </a:extLst>
          </p:cNvPr>
          <p:cNvSpPr>
            <a:spLocks noGrp="1"/>
          </p:cNvSpPr>
          <p:nvPr>
            <p:ph type="body" sz="quarter" idx="141" hasCustomPrompt="1"/>
          </p:nvPr>
        </p:nvSpPr>
        <p:spPr>
          <a:xfrm>
            <a:off x="7731483" y="4107927"/>
            <a:ext cx="3239419" cy="192479"/>
          </a:xfrm>
          <a:prstGeom prst="rect">
            <a:avLst/>
          </a:prstGeom>
        </p:spPr>
        <p:txBody>
          <a:bodyPr>
            <a:noAutofit/>
          </a:bodyPr>
          <a:lstStyle>
            <a:lvl1pPr marL="0" indent="0">
              <a:lnSpc>
                <a:spcPts val="1500"/>
              </a:lnSpc>
              <a:spcBef>
                <a:spcPts val="0"/>
              </a:spcBef>
              <a:buFontTx/>
              <a:buNone/>
              <a:defRPr sz="16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75" name="Text Placeholder 16">
            <a:extLst>
              <a:ext uri="{FF2B5EF4-FFF2-40B4-BE49-F238E27FC236}">
                <a16:creationId xmlns:a16="http://schemas.microsoft.com/office/drawing/2014/main" id="{5B3C59F4-6C1E-5249-8039-8F86BEC55D1C}"/>
              </a:ext>
            </a:extLst>
          </p:cNvPr>
          <p:cNvSpPr>
            <a:spLocks noGrp="1"/>
          </p:cNvSpPr>
          <p:nvPr>
            <p:ph type="body" sz="quarter" idx="142" hasCustomPrompt="1"/>
          </p:nvPr>
        </p:nvSpPr>
        <p:spPr>
          <a:xfrm>
            <a:off x="7730758" y="4410327"/>
            <a:ext cx="3239419" cy="157915"/>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76" name="Text Placeholder 16">
            <a:extLst>
              <a:ext uri="{FF2B5EF4-FFF2-40B4-BE49-F238E27FC236}">
                <a16:creationId xmlns:a16="http://schemas.microsoft.com/office/drawing/2014/main" id="{1C39AAAE-AFA0-7B4F-B1E9-93541EF95CC9}"/>
              </a:ext>
            </a:extLst>
          </p:cNvPr>
          <p:cNvSpPr>
            <a:spLocks noGrp="1"/>
          </p:cNvSpPr>
          <p:nvPr>
            <p:ph type="body" sz="quarter" idx="143" hasCustomPrompt="1"/>
          </p:nvPr>
        </p:nvSpPr>
        <p:spPr>
          <a:xfrm>
            <a:off x="7730758" y="4619127"/>
            <a:ext cx="3239419" cy="192479"/>
          </a:xfrm>
          <a:prstGeom prst="rect">
            <a:avLst/>
          </a:prstGeom>
        </p:spPr>
        <p:txBody>
          <a:bodyPr>
            <a:noAutofit/>
          </a:bodyPr>
          <a:lstStyle>
            <a:lvl1pPr marL="0" indent="0">
              <a:lnSpc>
                <a:spcPts val="1500"/>
              </a:lnSpc>
              <a:spcBef>
                <a:spcPts val="0"/>
              </a:spcBef>
              <a:buFontTx/>
              <a:buNone/>
              <a:defRPr sz="1300" i="0">
                <a:solidFill>
                  <a:schemeClr val="tx2"/>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83" name="Slide Number Placeholder 82">
            <a:extLst>
              <a:ext uri="{FF2B5EF4-FFF2-40B4-BE49-F238E27FC236}">
                <a16:creationId xmlns:a16="http://schemas.microsoft.com/office/drawing/2014/main" id="{677E6F78-81A3-DA45-8D42-9C2F6677650C}"/>
              </a:ext>
            </a:extLst>
          </p:cNvPr>
          <p:cNvSpPr>
            <a:spLocks noGrp="1"/>
          </p:cNvSpPr>
          <p:nvPr>
            <p:ph type="sldNum" sz="quarter" idx="145"/>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26" name="Title 12">
            <a:extLst>
              <a:ext uri="{FF2B5EF4-FFF2-40B4-BE49-F238E27FC236}">
                <a16:creationId xmlns:a16="http://schemas.microsoft.com/office/drawing/2014/main" id="{41575C26-434D-AF42-92CA-CE301DA06772}"/>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team slide</a:t>
            </a:r>
            <a:endParaRPr lang="en-GB" dirty="0"/>
          </a:p>
        </p:txBody>
      </p:sp>
      <p:sp>
        <p:nvSpPr>
          <p:cNvPr id="29" name="Picture Placeholder 2">
            <a:extLst>
              <a:ext uri="{FF2B5EF4-FFF2-40B4-BE49-F238E27FC236}">
                <a16:creationId xmlns:a16="http://schemas.microsoft.com/office/drawing/2014/main" id="{DD172540-CFB2-7340-8745-1EA5475EAD97}"/>
              </a:ext>
            </a:extLst>
          </p:cNvPr>
          <p:cNvSpPr>
            <a:spLocks noGrp="1"/>
          </p:cNvSpPr>
          <p:nvPr>
            <p:ph type="pic" sz="quarter" idx="146" hasCustomPrompt="1"/>
          </p:nvPr>
        </p:nvSpPr>
        <p:spPr>
          <a:xfrm>
            <a:off x="323649" y="1706400"/>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2" name="Footer Placeholder 1">
            <a:extLst>
              <a:ext uri="{FF2B5EF4-FFF2-40B4-BE49-F238E27FC236}">
                <a16:creationId xmlns:a16="http://schemas.microsoft.com/office/drawing/2014/main" id="{8E3FB66B-186B-BC46-8811-83D695381AF8}"/>
              </a:ext>
            </a:extLst>
          </p:cNvPr>
          <p:cNvSpPr>
            <a:spLocks noGrp="1"/>
          </p:cNvSpPr>
          <p:nvPr>
            <p:ph type="ftr" sz="quarter" idx="147"/>
          </p:nvPr>
        </p:nvSpPr>
        <p:spPr/>
        <p:txBody>
          <a:bodyPr/>
          <a:lstStyle>
            <a:lvl1pPr>
              <a:defRPr>
                <a:solidFill>
                  <a:schemeClr val="tx2"/>
                </a:solidFill>
              </a:defRPr>
            </a:lvl1pPr>
          </a:lstStyle>
          <a:p>
            <a:r>
              <a:rPr lang="en-GB"/>
              <a:t>© 2026 Crowe U.K. LLP | VAT &amp; Students Unions</a:t>
            </a:r>
            <a:endParaRPr lang="en-GB" dirty="0"/>
          </a:p>
        </p:txBody>
      </p:sp>
      <p:sp>
        <p:nvSpPr>
          <p:cNvPr id="27" name="Text Placeholder 15">
            <a:extLst>
              <a:ext uri="{FF2B5EF4-FFF2-40B4-BE49-F238E27FC236}">
                <a16:creationId xmlns:a16="http://schemas.microsoft.com/office/drawing/2014/main" id="{75CB284B-BFF7-8648-8E19-42DF22B761FB}"/>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13884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enter Slide – 01 Dark">
    <p:bg>
      <p:bgPr>
        <a:solidFill>
          <a:srgbClr val="011E4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280D40C-F4BC-1341-833B-5D259AB323F4}"/>
              </a:ext>
            </a:extLst>
          </p:cNvPr>
          <p:cNvSpPr>
            <a:spLocks noGrp="1"/>
          </p:cNvSpPr>
          <p:nvPr>
            <p:ph type="ftr" sz="quarter" idx="144"/>
          </p:nvPr>
        </p:nvSpPr>
        <p:spPr/>
        <p:txBody>
          <a:bodyPr/>
          <a:lstStyle/>
          <a:p>
            <a:r>
              <a:rPr lang="en-GB"/>
              <a:t>© 2026 Crowe U.K. LLP | VAT &amp; Students Unions</a:t>
            </a:r>
            <a:endParaRPr lang="en-GB" dirty="0"/>
          </a:p>
        </p:txBody>
      </p:sp>
      <p:sp>
        <p:nvSpPr>
          <p:cNvPr id="4" name="Slide Number Placeholder 3">
            <a:extLst>
              <a:ext uri="{FF2B5EF4-FFF2-40B4-BE49-F238E27FC236}">
                <a16:creationId xmlns:a16="http://schemas.microsoft.com/office/drawing/2014/main" id="{D010E2EA-89F8-204B-B71A-91A4CE44B662}"/>
              </a:ext>
            </a:extLst>
          </p:cNvPr>
          <p:cNvSpPr>
            <a:spLocks noGrp="1"/>
          </p:cNvSpPr>
          <p:nvPr>
            <p:ph type="sldNum" sz="quarter" idx="145"/>
          </p:nvPr>
        </p:nvSpPr>
        <p:spPr/>
        <p:txBody>
          <a:bodyPr/>
          <a:lstStyle/>
          <a:p>
            <a:fld id="{4667DF6F-AB94-F945-BF4E-4FA5BF56AD30}" type="slidenum">
              <a:rPr lang="en-GB" smtClean="0"/>
              <a:pPr/>
              <a:t>‹#›</a:t>
            </a:fld>
            <a:endParaRPr lang="en-GB" dirty="0"/>
          </a:p>
        </p:txBody>
      </p:sp>
      <p:sp>
        <p:nvSpPr>
          <p:cNvPr id="30" name="Text Placeholder 14">
            <a:extLst>
              <a:ext uri="{FF2B5EF4-FFF2-40B4-BE49-F238E27FC236}">
                <a16:creationId xmlns:a16="http://schemas.microsoft.com/office/drawing/2014/main" id="{D23A0770-D48C-764A-98D8-FEB8DC5EF8FC}"/>
              </a:ext>
            </a:extLst>
          </p:cNvPr>
          <p:cNvSpPr>
            <a:spLocks noGrp="1"/>
          </p:cNvSpPr>
          <p:nvPr>
            <p:ph type="body" sz="quarter" idx="125" hasCustomPrompt="1"/>
          </p:nvPr>
        </p:nvSpPr>
        <p:spPr>
          <a:xfrm>
            <a:off x="1928597" y="1705956"/>
            <a:ext cx="3239419"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35" name="Text Placeholder 16">
            <a:extLst>
              <a:ext uri="{FF2B5EF4-FFF2-40B4-BE49-F238E27FC236}">
                <a16:creationId xmlns:a16="http://schemas.microsoft.com/office/drawing/2014/main" id="{E98E2EB6-3EB6-B14E-93D5-5DF047502477}"/>
              </a:ext>
            </a:extLst>
          </p:cNvPr>
          <p:cNvSpPr>
            <a:spLocks noGrp="1"/>
          </p:cNvSpPr>
          <p:nvPr>
            <p:ph type="body" sz="quarter" idx="126" hasCustomPrompt="1"/>
          </p:nvPr>
        </p:nvSpPr>
        <p:spPr>
          <a:xfrm>
            <a:off x="1928597" y="1996508"/>
            <a:ext cx="3239419" cy="192479"/>
          </a:xfrm>
          <a:prstGeom prst="rect">
            <a:avLst/>
          </a:prstGeom>
        </p:spPr>
        <p:txBody>
          <a:bodyPr>
            <a:noAutofit/>
          </a:bodyPr>
          <a:lstStyle>
            <a:lvl1pPr marL="0" indent="0">
              <a:lnSpc>
                <a:spcPts val="1500"/>
              </a:lnSpc>
              <a:spcBef>
                <a:spcPts val="0"/>
              </a:spcBef>
              <a:buFontTx/>
              <a:buNone/>
              <a:defRPr sz="16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40" name="Text Placeholder 16">
            <a:extLst>
              <a:ext uri="{FF2B5EF4-FFF2-40B4-BE49-F238E27FC236}">
                <a16:creationId xmlns:a16="http://schemas.microsoft.com/office/drawing/2014/main" id="{9FC491DA-45C4-5849-AD80-9F32623197D6}"/>
              </a:ext>
            </a:extLst>
          </p:cNvPr>
          <p:cNvSpPr>
            <a:spLocks noGrp="1"/>
          </p:cNvSpPr>
          <p:nvPr>
            <p:ph type="body" sz="quarter" idx="127" hasCustomPrompt="1"/>
          </p:nvPr>
        </p:nvSpPr>
        <p:spPr>
          <a:xfrm>
            <a:off x="1927872" y="2298908"/>
            <a:ext cx="3239419" cy="157915"/>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45" name="Text Placeholder 16">
            <a:extLst>
              <a:ext uri="{FF2B5EF4-FFF2-40B4-BE49-F238E27FC236}">
                <a16:creationId xmlns:a16="http://schemas.microsoft.com/office/drawing/2014/main" id="{90EBBFFB-C044-B441-A336-5F49C67D2429}"/>
              </a:ext>
            </a:extLst>
          </p:cNvPr>
          <p:cNvSpPr>
            <a:spLocks noGrp="1"/>
          </p:cNvSpPr>
          <p:nvPr>
            <p:ph type="body" sz="quarter" idx="128" hasCustomPrompt="1"/>
          </p:nvPr>
        </p:nvSpPr>
        <p:spPr>
          <a:xfrm>
            <a:off x="1927872" y="2507708"/>
            <a:ext cx="3239419" cy="192479"/>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52" name="Picture Placeholder 2">
            <a:extLst>
              <a:ext uri="{FF2B5EF4-FFF2-40B4-BE49-F238E27FC236}">
                <a16:creationId xmlns:a16="http://schemas.microsoft.com/office/drawing/2014/main" id="{7EFBCBF5-09A6-584D-A5A3-2CD04C8C870F}"/>
              </a:ext>
            </a:extLst>
          </p:cNvPr>
          <p:cNvSpPr>
            <a:spLocks noGrp="1"/>
          </p:cNvSpPr>
          <p:nvPr>
            <p:ph type="pic" sz="quarter" idx="129" hasCustomPrompt="1"/>
          </p:nvPr>
        </p:nvSpPr>
        <p:spPr>
          <a:xfrm>
            <a:off x="323949" y="3817032"/>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53" name="Text Placeholder 14">
            <a:extLst>
              <a:ext uri="{FF2B5EF4-FFF2-40B4-BE49-F238E27FC236}">
                <a16:creationId xmlns:a16="http://schemas.microsoft.com/office/drawing/2014/main" id="{4ED19D82-8A6E-BD43-89F2-C13DCDA1D571}"/>
              </a:ext>
            </a:extLst>
          </p:cNvPr>
          <p:cNvSpPr>
            <a:spLocks noGrp="1"/>
          </p:cNvSpPr>
          <p:nvPr>
            <p:ph type="body" sz="quarter" idx="130" hasCustomPrompt="1"/>
          </p:nvPr>
        </p:nvSpPr>
        <p:spPr>
          <a:xfrm>
            <a:off x="1928597" y="3817375"/>
            <a:ext cx="3239419"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54" name="Text Placeholder 16">
            <a:extLst>
              <a:ext uri="{FF2B5EF4-FFF2-40B4-BE49-F238E27FC236}">
                <a16:creationId xmlns:a16="http://schemas.microsoft.com/office/drawing/2014/main" id="{E6C27BE5-70E6-F643-8873-AD8FC1B38F3E}"/>
              </a:ext>
            </a:extLst>
          </p:cNvPr>
          <p:cNvSpPr>
            <a:spLocks noGrp="1"/>
          </p:cNvSpPr>
          <p:nvPr>
            <p:ph type="body" sz="quarter" idx="131" hasCustomPrompt="1"/>
          </p:nvPr>
        </p:nvSpPr>
        <p:spPr>
          <a:xfrm>
            <a:off x="1928597" y="4107927"/>
            <a:ext cx="3239419" cy="192479"/>
          </a:xfrm>
          <a:prstGeom prst="rect">
            <a:avLst/>
          </a:prstGeom>
        </p:spPr>
        <p:txBody>
          <a:bodyPr>
            <a:noAutofit/>
          </a:bodyPr>
          <a:lstStyle>
            <a:lvl1pPr marL="0" indent="0">
              <a:lnSpc>
                <a:spcPts val="1500"/>
              </a:lnSpc>
              <a:spcBef>
                <a:spcPts val="0"/>
              </a:spcBef>
              <a:buFontTx/>
              <a:buNone/>
              <a:defRPr sz="16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55" name="Text Placeholder 16">
            <a:extLst>
              <a:ext uri="{FF2B5EF4-FFF2-40B4-BE49-F238E27FC236}">
                <a16:creationId xmlns:a16="http://schemas.microsoft.com/office/drawing/2014/main" id="{65FDF314-3CBB-BD40-BDDB-8371A108BDDC}"/>
              </a:ext>
            </a:extLst>
          </p:cNvPr>
          <p:cNvSpPr>
            <a:spLocks noGrp="1"/>
          </p:cNvSpPr>
          <p:nvPr>
            <p:ph type="body" sz="quarter" idx="132" hasCustomPrompt="1"/>
          </p:nvPr>
        </p:nvSpPr>
        <p:spPr>
          <a:xfrm>
            <a:off x="1927872" y="4410327"/>
            <a:ext cx="3239419" cy="157915"/>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56" name="Text Placeholder 16">
            <a:extLst>
              <a:ext uri="{FF2B5EF4-FFF2-40B4-BE49-F238E27FC236}">
                <a16:creationId xmlns:a16="http://schemas.microsoft.com/office/drawing/2014/main" id="{F000B1E2-A714-1B4D-9E73-3D289CD9CD42}"/>
              </a:ext>
            </a:extLst>
          </p:cNvPr>
          <p:cNvSpPr>
            <a:spLocks noGrp="1"/>
          </p:cNvSpPr>
          <p:nvPr>
            <p:ph type="body" sz="quarter" idx="133" hasCustomPrompt="1"/>
          </p:nvPr>
        </p:nvSpPr>
        <p:spPr>
          <a:xfrm>
            <a:off x="1927872" y="4619127"/>
            <a:ext cx="3239419" cy="192479"/>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57" name="Picture Placeholder 2">
            <a:extLst>
              <a:ext uri="{FF2B5EF4-FFF2-40B4-BE49-F238E27FC236}">
                <a16:creationId xmlns:a16="http://schemas.microsoft.com/office/drawing/2014/main" id="{9F343B76-5D88-BA46-B3E2-D18352D89A9D}"/>
              </a:ext>
            </a:extLst>
          </p:cNvPr>
          <p:cNvSpPr>
            <a:spLocks noGrp="1"/>
          </p:cNvSpPr>
          <p:nvPr>
            <p:ph type="pic" sz="quarter" idx="134" hasCustomPrompt="1"/>
          </p:nvPr>
        </p:nvSpPr>
        <p:spPr>
          <a:xfrm>
            <a:off x="6126835" y="1706400"/>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58" name="Text Placeholder 14">
            <a:extLst>
              <a:ext uri="{FF2B5EF4-FFF2-40B4-BE49-F238E27FC236}">
                <a16:creationId xmlns:a16="http://schemas.microsoft.com/office/drawing/2014/main" id="{93508018-29C4-2547-B474-9ACE0E4F564D}"/>
              </a:ext>
            </a:extLst>
          </p:cNvPr>
          <p:cNvSpPr>
            <a:spLocks noGrp="1"/>
          </p:cNvSpPr>
          <p:nvPr>
            <p:ph type="body" sz="quarter" idx="135" hasCustomPrompt="1"/>
          </p:nvPr>
        </p:nvSpPr>
        <p:spPr>
          <a:xfrm>
            <a:off x="7731483" y="1705956"/>
            <a:ext cx="3239419"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59" name="Text Placeholder 16">
            <a:extLst>
              <a:ext uri="{FF2B5EF4-FFF2-40B4-BE49-F238E27FC236}">
                <a16:creationId xmlns:a16="http://schemas.microsoft.com/office/drawing/2014/main" id="{29B2EF00-DAA4-974E-B2A0-4E61BD46CEA0}"/>
              </a:ext>
            </a:extLst>
          </p:cNvPr>
          <p:cNvSpPr>
            <a:spLocks noGrp="1"/>
          </p:cNvSpPr>
          <p:nvPr>
            <p:ph type="body" sz="quarter" idx="136" hasCustomPrompt="1"/>
          </p:nvPr>
        </p:nvSpPr>
        <p:spPr>
          <a:xfrm>
            <a:off x="7731483" y="1996508"/>
            <a:ext cx="3239419" cy="192479"/>
          </a:xfrm>
          <a:prstGeom prst="rect">
            <a:avLst/>
          </a:prstGeom>
        </p:spPr>
        <p:txBody>
          <a:bodyPr>
            <a:noAutofit/>
          </a:bodyPr>
          <a:lstStyle>
            <a:lvl1pPr marL="0" indent="0">
              <a:lnSpc>
                <a:spcPts val="1500"/>
              </a:lnSpc>
              <a:spcBef>
                <a:spcPts val="0"/>
              </a:spcBef>
              <a:buFontTx/>
              <a:buNone/>
              <a:defRPr sz="16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60" name="Text Placeholder 16">
            <a:extLst>
              <a:ext uri="{FF2B5EF4-FFF2-40B4-BE49-F238E27FC236}">
                <a16:creationId xmlns:a16="http://schemas.microsoft.com/office/drawing/2014/main" id="{63BC4282-AD95-CE43-90AD-B432ABE51496}"/>
              </a:ext>
            </a:extLst>
          </p:cNvPr>
          <p:cNvSpPr>
            <a:spLocks noGrp="1"/>
          </p:cNvSpPr>
          <p:nvPr>
            <p:ph type="body" sz="quarter" idx="137" hasCustomPrompt="1"/>
          </p:nvPr>
        </p:nvSpPr>
        <p:spPr>
          <a:xfrm>
            <a:off x="7730758" y="2298908"/>
            <a:ext cx="3239419" cy="157915"/>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61" name="Text Placeholder 16">
            <a:extLst>
              <a:ext uri="{FF2B5EF4-FFF2-40B4-BE49-F238E27FC236}">
                <a16:creationId xmlns:a16="http://schemas.microsoft.com/office/drawing/2014/main" id="{B0552277-5B0C-5048-8D03-3FB4F87A15EF}"/>
              </a:ext>
            </a:extLst>
          </p:cNvPr>
          <p:cNvSpPr>
            <a:spLocks noGrp="1"/>
          </p:cNvSpPr>
          <p:nvPr>
            <p:ph type="body" sz="quarter" idx="138" hasCustomPrompt="1"/>
          </p:nvPr>
        </p:nvSpPr>
        <p:spPr>
          <a:xfrm>
            <a:off x="7730758" y="2507708"/>
            <a:ext cx="3239419" cy="192479"/>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62" name="Picture Placeholder 2">
            <a:extLst>
              <a:ext uri="{FF2B5EF4-FFF2-40B4-BE49-F238E27FC236}">
                <a16:creationId xmlns:a16="http://schemas.microsoft.com/office/drawing/2014/main" id="{96289E86-B9A7-154F-8481-4915641EFD8D}"/>
              </a:ext>
            </a:extLst>
          </p:cNvPr>
          <p:cNvSpPr>
            <a:spLocks noGrp="1"/>
          </p:cNvSpPr>
          <p:nvPr>
            <p:ph type="pic" sz="quarter" idx="139" hasCustomPrompt="1"/>
          </p:nvPr>
        </p:nvSpPr>
        <p:spPr>
          <a:xfrm>
            <a:off x="6126835" y="3817032"/>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63" name="Text Placeholder 14">
            <a:extLst>
              <a:ext uri="{FF2B5EF4-FFF2-40B4-BE49-F238E27FC236}">
                <a16:creationId xmlns:a16="http://schemas.microsoft.com/office/drawing/2014/main" id="{A82509B1-4165-8B4E-9D7F-C4FEC6E085DD}"/>
              </a:ext>
            </a:extLst>
          </p:cNvPr>
          <p:cNvSpPr>
            <a:spLocks noGrp="1"/>
          </p:cNvSpPr>
          <p:nvPr>
            <p:ph type="body" sz="quarter" idx="140" hasCustomPrompt="1"/>
          </p:nvPr>
        </p:nvSpPr>
        <p:spPr>
          <a:xfrm>
            <a:off x="7731483" y="3817375"/>
            <a:ext cx="3239419" cy="208800"/>
          </a:xfrm>
          <a:prstGeom prst="rect">
            <a:avLst/>
          </a:prstGeom>
        </p:spPr>
        <p:txBody>
          <a:bodyPr>
            <a:noAutofit/>
          </a:bodyPr>
          <a:lstStyle>
            <a:lvl1pPr marL="0" indent="0">
              <a:lnSpc>
                <a:spcPct val="100000"/>
              </a:lnSpc>
              <a:spcBef>
                <a:spcPts val="0"/>
              </a:spcBef>
              <a:buFontTx/>
              <a:buNone/>
              <a:defRPr sz="1600" b="1" i="0" spc="0">
                <a:solidFill>
                  <a:schemeClr val="bg1"/>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64" name="Text Placeholder 16">
            <a:extLst>
              <a:ext uri="{FF2B5EF4-FFF2-40B4-BE49-F238E27FC236}">
                <a16:creationId xmlns:a16="http://schemas.microsoft.com/office/drawing/2014/main" id="{31334FE0-0D11-7C4B-9BEA-BDAC7F6977DF}"/>
              </a:ext>
            </a:extLst>
          </p:cNvPr>
          <p:cNvSpPr>
            <a:spLocks noGrp="1"/>
          </p:cNvSpPr>
          <p:nvPr>
            <p:ph type="body" sz="quarter" idx="141" hasCustomPrompt="1"/>
          </p:nvPr>
        </p:nvSpPr>
        <p:spPr>
          <a:xfrm>
            <a:off x="7731483" y="4107927"/>
            <a:ext cx="3239419" cy="192479"/>
          </a:xfrm>
          <a:prstGeom prst="rect">
            <a:avLst/>
          </a:prstGeom>
        </p:spPr>
        <p:txBody>
          <a:bodyPr>
            <a:noAutofit/>
          </a:bodyPr>
          <a:lstStyle>
            <a:lvl1pPr marL="0" indent="0">
              <a:lnSpc>
                <a:spcPts val="1500"/>
              </a:lnSpc>
              <a:spcBef>
                <a:spcPts val="0"/>
              </a:spcBef>
              <a:buFontTx/>
              <a:buNone/>
              <a:defRPr sz="16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65" name="Text Placeholder 16">
            <a:extLst>
              <a:ext uri="{FF2B5EF4-FFF2-40B4-BE49-F238E27FC236}">
                <a16:creationId xmlns:a16="http://schemas.microsoft.com/office/drawing/2014/main" id="{514BC9A1-C9E5-3248-9569-91DB55A5C888}"/>
              </a:ext>
            </a:extLst>
          </p:cNvPr>
          <p:cNvSpPr>
            <a:spLocks noGrp="1"/>
          </p:cNvSpPr>
          <p:nvPr>
            <p:ph type="body" sz="quarter" idx="142" hasCustomPrompt="1"/>
          </p:nvPr>
        </p:nvSpPr>
        <p:spPr>
          <a:xfrm>
            <a:off x="7730758" y="4410327"/>
            <a:ext cx="3239419" cy="157915"/>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66" name="Text Placeholder 16">
            <a:extLst>
              <a:ext uri="{FF2B5EF4-FFF2-40B4-BE49-F238E27FC236}">
                <a16:creationId xmlns:a16="http://schemas.microsoft.com/office/drawing/2014/main" id="{E32FAF90-6F75-124C-BA5C-3E38A91F33DF}"/>
              </a:ext>
            </a:extLst>
          </p:cNvPr>
          <p:cNvSpPr>
            <a:spLocks noGrp="1"/>
          </p:cNvSpPr>
          <p:nvPr>
            <p:ph type="body" sz="quarter" idx="143" hasCustomPrompt="1"/>
          </p:nvPr>
        </p:nvSpPr>
        <p:spPr>
          <a:xfrm>
            <a:off x="7730758" y="4619127"/>
            <a:ext cx="3239419" cy="192479"/>
          </a:xfrm>
          <a:prstGeom prst="rect">
            <a:avLst/>
          </a:prstGeom>
        </p:spPr>
        <p:txBody>
          <a:bodyPr>
            <a:noAutofit/>
          </a:bodyPr>
          <a:lstStyle>
            <a:lvl1pPr marL="0" indent="0">
              <a:lnSpc>
                <a:spcPts val="1500"/>
              </a:lnSpc>
              <a:spcBef>
                <a:spcPts val="0"/>
              </a:spcBef>
              <a:buFontTx/>
              <a:buNone/>
              <a:defRPr sz="1300" i="0">
                <a:solidFill>
                  <a:schemeClr val="bg1"/>
                </a:solidFill>
                <a:latin typeface="Arial" panose="020B0604020202020204" pitchFamily="34" charset="0"/>
                <a:cs typeface="Arial" panose="020B0604020202020204" pitchFamily="34" charset="0"/>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67" name="Picture Placeholder 2">
            <a:extLst>
              <a:ext uri="{FF2B5EF4-FFF2-40B4-BE49-F238E27FC236}">
                <a16:creationId xmlns:a16="http://schemas.microsoft.com/office/drawing/2014/main" id="{7438FFAF-3853-2D47-A8E0-B4C6A53D1F1A}"/>
              </a:ext>
            </a:extLst>
          </p:cNvPr>
          <p:cNvSpPr>
            <a:spLocks noGrp="1"/>
          </p:cNvSpPr>
          <p:nvPr>
            <p:ph type="pic" sz="quarter" idx="146" hasCustomPrompt="1"/>
          </p:nvPr>
        </p:nvSpPr>
        <p:spPr>
          <a:xfrm>
            <a:off x="323649" y="1706400"/>
            <a:ext cx="1459612" cy="1727267"/>
          </a:xfrm>
          <a:prstGeom prst="rect">
            <a:avLst/>
          </a:prstGeom>
          <a:solidFill>
            <a:srgbClr val="E1E1E1"/>
          </a:solidFill>
          <a:ln>
            <a:noFill/>
          </a:ln>
        </p:spPr>
        <p:txBody>
          <a:bodyPr>
            <a:noAutofit/>
          </a:bodyPr>
          <a:lstStyle>
            <a:lvl1pPr marL="0" indent="0" algn="ctr">
              <a:lnSpc>
                <a:spcPts val="12500"/>
              </a:lnSpc>
              <a:spcBef>
                <a:spcPts val="3000"/>
              </a:spcBef>
              <a:buFontTx/>
              <a:buNone/>
              <a:defRPr sz="900">
                <a:solidFill>
                  <a:schemeClr val="tx2"/>
                </a:solidFill>
                <a:latin typeface="Arial" panose="020B0604020202020204" pitchFamily="34" charset="0"/>
                <a:cs typeface="Arial" panose="020B0604020202020204" pitchFamily="34" charset="0"/>
              </a:defRPr>
            </a:lvl1pPr>
          </a:lstStyle>
          <a:p>
            <a:r>
              <a:rPr lang="en-US" dirty="0"/>
              <a:t>Click icon to insert image </a:t>
            </a:r>
          </a:p>
        </p:txBody>
      </p:sp>
      <p:sp>
        <p:nvSpPr>
          <p:cNvPr id="68" name="Title 12">
            <a:extLst>
              <a:ext uri="{FF2B5EF4-FFF2-40B4-BE49-F238E27FC236}">
                <a16:creationId xmlns:a16="http://schemas.microsoft.com/office/drawing/2014/main" id="{C53431BA-BDBD-3445-BA4A-F74D9487FADC}"/>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title for team slide</a:t>
            </a:r>
            <a:endParaRPr lang="en-GB" dirty="0"/>
          </a:p>
        </p:txBody>
      </p:sp>
      <p:sp>
        <p:nvSpPr>
          <p:cNvPr id="26" name="Text Placeholder 15">
            <a:extLst>
              <a:ext uri="{FF2B5EF4-FFF2-40B4-BE49-F238E27FC236}">
                <a16:creationId xmlns:a16="http://schemas.microsoft.com/office/drawing/2014/main" id="{27595995-AA9A-4241-9499-62EFE5F91F7B}"/>
              </a:ext>
            </a:extLst>
          </p:cNvPr>
          <p:cNvSpPr>
            <a:spLocks noGrp="1"/>
          </p:cNvSpPr>
          <p:nvPr>
            <p:ph type="body" sz="quarter" idx="13" hasCustomPrompt="1"/>
          </p:nvPr>
        </p:nvSpPr>
        <p:spPr>
          <a:xfrm>
            <a:off x="320400" y="1009746"/>
            <a:ext cx="11540769" cy="241301"/>
          </a:xfrm>
        </p:spPr>
        <p:txBody>
          <a:bodyPr/>
          <a:lstStyle>
            <a:lvl1pPr marL="0" indent="0">
              <a:lnSpc>
                <a:spcPts val="2500"/>
              </a:lnSpc>
              <a:spcBef>
                <a:spcPts val="0"/>
              </a:spcBef>
              <a:buNone/>
              <a:defRPr sz="2400" b="0" i="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183249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r Slide – 02 Light">
    <p:bg>
      <p:bgPr>
        <a:solidFill>
          <a:srgbClr val="FFFFFF"/>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F8ECF2FE-685C-2B40-9537-C5FFB508A1F2}"/>
              </a:ext>
            </a:extLst>
          </p:cNvPr>
          <p:cNvSpPr>
            <a:spLocks noGrp="1"/>
          </p:cNvSpPr>
          <p:nvPr>
            <p:ph type="pic" sz="quarter" idx="18" hasCustomPrompt="1"/>
          </p:nvPr>
        </p:nvSpPr>
        <p:spPr>
          <a:xfrm>
            <a:off x="324000" y="170124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 Click icon to insert image </a:t>
            </a:r>
          </a:p>
        </p:txBody>
      </p:sp>
      <p:sp>
        <p:nvSpPr>
          <p:cNvPr id="8" name="Text Placeholder 14">
            <a:extLst>
              <a:ext uri="{FF2B5EF4-FFF2-40B4-BE49-F238E27FC236}">
                <a16:creationId xmlns:a16="http://schemas.microsoft.com/office/drawing/2014/main" id="{0AA4D4D6-0FFA-534E-93A0-F540A3A6F37B}"/>
              </a:ext>
            </a:extLst>
          </p:cNvPr>
          <p:cNvSpPr>
            <a:spLocks noGrp="1"/>
          </p:cNvSpPr>
          <p:nvPr>
            <p:ph type="body" sz="quarter" idx="70" hasCustomPrompt="1"/>
          </p:nvPr>
        </p:nvSpPr>
        <p:spPr>
          <a:xfrm>
            <a:off x="1432028" y="1698693"/>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9" name="Text Placeholder 16">
            <a:extLst>
              <a:ext uri="{FF2B5EF4-FFF2-40B4-BE49-F238E27FC236}">
                <a16:creationId xmlns:a16="http://schemas.microsoft.com/office/drawing/2014/main" id="{72FB024E-138D-E34A-9D9C-9191378F98B8}"/>
              </a:ext>
            </a:extLst>
          </p:cNvPr>
          <p:cNvSpPr>
            <a:spLocks noGrp="1"/>
          </p:cNvSpPr>
          <p:nvPr>
            <p:ph type="body" sz="quarter" idx="71" hasCustomPrompt="1"/>
          </p:nvPr>
        </p:nvSpPr>
        <p:spPr>
          <a:xfrm>
            <a:off x="1432028" y="1989245"/>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0" name="Text Placeholder 16">
            <a:extLst>
              <a:ext uri="{FF2B5EF4-FFF2-40B4-BE49-F238E27FC236}">
                <a16:creationId xmlns:a16="http://schemas.microsoft.com/office/drawing/2014/main" id="{F422F73A-1C87-DF45-86E9-D79B0F68A349}"/>
              </a:ext>
            </a:extLst>
          </p:cNvPr>
          <p:cNvSpPr>
            <a:spLocks noGrp="1"/>
          </p:cNvSpPr>
          <p:nvPr>
            <p:ph type="body" sz="quarter" idx="123" hasCustomPrompt="1"/>
          </p:nvPr>
        </p:nvSpPr>
        <p:spPr>
          <a:xfrm>
            <a:off x="1431303" y="2291645"/>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1" name="Text Placeholder 16">
            <a:extLst>
              <a:ext uri="{FF2B5EF4-FFF2-40B4-BE49-F238E27FC236}">
                <a16:creationId xmlns:a16="http://schemas.microsoft.com/office/drawing/2014/main" id="{9879C36F-7C47-424B-9A45-3F98D383A9D0}"/>
              </a:ext>
            </a:extLst>
          </p:cNvPr>
          <p:cNvSpPr>
            <a:spLocks noGrp="1"/>
          </p:cNvSpPr>
          <p:nvPr>
            <p:ph type="body" sz="quarter" idx="124" hasCustomPrompt="1"/>
          </p:nvPr>
        </p:nvSpPr>
        <p:spPr>
          <a:xfrm>
            <a:off x="1431303" y="2500445"/>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12" name="Picture Placeholder 2">
            <a:extLst>
              <a:ext uri="{FF2B5EF4-FFF2-40B4-BE49-F238E27FC236}">
                <a16:creationId xmlns:a16="http://schemas.microsoft.com/office/drawing/2014/main" id="{F4129E69-8DC1-3240-A1F4-6723AF589BE3}"/>
              </a:ext>
            </a:extLst>
          </p:cNvPr>
          <p:cNvSpPr>
            <a:spLocks noGrp="1"/>
          </p:cNvSpPr>
          <p:nvPr>
            <p:ph type="pic" sz="quarter" idx="125" hasCustomPrompt="1"/>
          </p:nvPr>
        </p:nvSpPr>
        <p:spPr>
          <a:xfrm>
            <a:off x="4144139" y="1701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14" name="Text Placeholder 14">
            <a:extLst>
              <a:ext uri="{FF2B5EF4-FFF2-40B4-BE49-F238E27FC236}">
                <a16:creationId xmlns:a16="http://schemas.microsoft.com/office/drawing/2014/main" id="{4669BD8B-AB43-3244-8CA1-B26503EBF32D}"/>
              </a:ext>
            </a:extLst>
          </p:cNvPr>
          <p:cNvSpPr>
            <a:spLocks noGrp="1"/>
          </p:cNvSpPr>
          <p:nvPr>
            <p:ph type="body" sz="quarter" idx="126" hasCustomPrompt="1"/>
          </p:nvPr>
        </p:nvSpPr>
        <p:spPr>
          <a:xfrm>
            <a:off x="5253664" y="1697645"/>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15" name="Text Placeholder 16">
            <a:extLst>
              <a:ext uri="{FF2B5EF4-FFF2-40B4-BE49-F238E27FC236}">
                <a16:creationId xmlns:a16="http://schemas.microsoft.com/office/drawing/2014/main" id="{4B072656-2F15-ED4A-8EDD-12313A89B63D}"/>
              </a:ext>
            </a:extLst>
          </p:cNvPr>
          <p:cNvSpPr>
            <a:spLocks noGrp="1"/>
          </p:cNvSpPr>
          <p:nvPr>
            <p:ph type="body" sz="quarter" idx="127" hasCustomPrompt="1"/>
          </p:nvPr>
        </p:nvSpPr>
        <p:spPr>
          <a:xfrm>
            <a:off x="5253664" y="1989245"/>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17" name="Text Placeholder 16">
            <a:extLst>
              <a:ext uri="{FF2B5EF4-FFF2-40B4-BE49-F238E27FC236}">
                <a16:creationId xmlns:a16="http://schemas.microsoft.com/office/drawing/2014/main" id="{04E619A0-8449-574C-96BC-CF836013E5BB}"/>
              </a:ext>
            </a:extLst>
          </p:cNvPr>
          <p:cNvSpPr>
            <a:spLocks noGrp="1"/>
          </p:cNvSpPr>
          <p:nvPr>
            <p:ph type="body" sz="quarter" idx="128" hasCustomPrompt="1"/>
          </p:nvPr>
        </p:nvSpPr>
        <p:spPr>
          <a:xfrm>
            <a:off x="5252939" y="2291645"/>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18" name="Text Placeholder 16">
            <a:extLst>
              <a:ext uri="{FF2B5EF4-FFF2-40B4-BE49-F238E27FC236}">
                <a16:creationId xmlns:a16="http://schemas.microsoft.com/office/drawing/2014/main" id="{96EE7DF0-3F18-3648-99EE-9EE5E82D8D89}"/>
              </a:ext>
            </a:extLst>
          </p:cNvPr>
          <p:cNvSpPr>
            <a:spLocks noGrp="1"/>
          </p:cNvSpPr>
          <p:nvPr>
            <p:ph type="body" sz="quarter" idx="129" hasCustomPrompt="1"/>
          </p:nvPr>
        </p:nvSpPr>
        <p:spPr>
          <a:xfrm>
            <a:off x="5252939" y="2500445"/>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20" name="Text Placeholder 14">
            <a:extLst>
              <a:ext uri="{FF2B5EF4-FFF2-40B4-BE49-F238E27FC236}">
                <a16:creationId xmlns:a16="http://schemas.microsoft.com/office/drawing/2014/main" id="{5A3B5130-0398-8645-9380-FCD8C2F0532B}"/>
              </a:ext>
            </a:extLst>
          </p:cNvPr>
          <p:cNvSpPr>
            <a:spLocks noGrp="1"/>
          </p:cNvSpPr>
          <p:nvPr>
            <p:ph type="body" sz="quarter" idx="131" hasCustomPrompt="1"/>
          </p:nvPr>
        </p:nvSpPr>
        <p:spPr>
          <a:xfrm>
            <a:off x="9075300" y="1697639"/>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21" name="Text Placeholder 16">
            <a:extLst>
              <a:ext uri="{FF2B5EF4-FFF2-40B4-BE49-F238E27FC236}">
                <a16:creationId xmlns:a16="http://schemas.microsoft.com/office/drawing/2014/main" id="{E5048C72-8489-904C-98B7-5DA181C21E0E}"/>
              </a:ext>
            </a:extLst>
          </p:cNvPr>
          <p:cNvSpPr>
            <a:spLocks noGrp="1"/>
          </p:cNvSpPr>
          <p:nvPr>
            <p:ph type="body" sz="quarter" idx="132" hasCustomPrompt="1"/>
          </p:nvPr>
        </p:nvSpPr>
        <p:spPr>
          <a:xfrm>
            <a:off x="9075300" y="1989239"/>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22" name="Text Placeholder 16">
            <a:extLst>
              <a:ext uri="{FF2B5EF4-FFF2-40B4-BE49-F238E27FC236}">
                <a16:creationId xmlns:a16="http://schemas.microsoft.com/office/drawing/2014/main" id="{CD084956-D8CE-E946-9360-1F878FE707AB}"/>
              </a:ext>
            </a:extLst>
          </p:cNvPr>
          <p:cNvSpPr>
            <a:spLocks noGrp="1"/>
          </p:cNvSpPr>
          <p:nvPr>
            <p:ph type="body" sz="quarter" idx="133" hasCustomPrompt="1"/>
          </p:nvPr>
        </p:nvSpPr>
        <p:spPr>
          <a:xfrm>
            <a:off x="9074575" y="2291639"/>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23" name="Text Placeholder 16">
            <a:extLst>
              <a:ext uri="{FF2B5EF4-FFF2-40B4-BE49-F238E27FC236}">
                <a16:creationId xmlns:a16="http://schemas.microsoft.com/office/drawing/2014/main" id="{6F1FE403-3398-F349-9E20-3336E9BC3A4B}"/>
              </a:ext>
            </a:extLst>
          </p:cNvPr>
          <p:cNvSpPr>
            <a:spLocks noGrp="1"/>
          </p:cNvSpPr>
          <p:nvPr>
            <p:ph type="body" sz="quarter" idx="134" hasCustomPrompt="1"/>
          </p:nvPr>
        </p:nvSpPr>
        <p:spPr>
          <a:xfrm>
            <a:off x="9074575" y="2500439"/>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25" name="Text Placeholder 14">
            <a:extLst>
              <a:ext uri="{FF2B5EF4-FFF2-40B4-BE49-F238E27FC236}">
                <a16:creationId xmlns:a16="http://schemas.microsoft.com/office/drawing/2014/main" id="{EF994653-00E0-C645-AE11-692E5B9D0F95}"/>
              </a:ext>
            </a:extLst>
          </p:cNvPr>
          <p:cNvSpPr>
            <a:spLocks noGrp="1"/>
          </p:cNvSpPr>
          <p:nvPr>
            <p:ph type="body" sz="quarter" idx="136" hasCustomPrompt="1"/>
          </p:nvPr>
        </p:nvSpPr>
        <p:spPr>
          <a:xfrm>
            <a:off x="1432028" y="3210620"/>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26" name="Text Placeholder 16">
            <a:extLst>
              <a:ext uri="{FF2B5EF4-FFF2-40B4-BE49-F238E27FC236}">
                <a16:creationId xmlns:a16="http://schemas.microsoft.com/office/drawing/2014/main" id="{14B5667B-B8C8-2A48-9884-13634F4FF9FD}"/>
              </a:ext>
            </a:extLst>
          </p:cNvPr>
          <p:cNvSpPr>
            <a:spLocks noGrp="1"/>
          </p:cNvSpPr>
          <p:nvPr>
            <p:ph type="body" sz="quarter" idx="137" hasCustomPrompt="1"/>
          </p:nvPr>
        </p:nvSpPr>
        <p:spPr>
          <a:xfrm>
            <a:off x="1432028" y="3501172"/>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27" name="Text Placeholder 16">
            <a:extLst>
              <a:ext uri="{FF2B5EF4-FFF2-40B4-BE49-F238E27FC236}">
                <a16:creationId xmlns:a16="http://schemas.microsoft.com/office/drawing/2014/main" id="{9D2052B3-7197-8049-8B15-8426806BC358}"/>
              </a:ext>
            </a:extLst>
          </p:cNvPr>
          <p:cNvSpPr>
            <a:spLocks noGrp="1"/>
          </p:cNvSpPr>
          <p:nvPr>
            <p:ph type="body" sz="quarter" idx="138" hasCustomPrompt="1"/>
          </p:nvPr>
        </p:nvSpPr>
        <p:spPr>
          <a:xfrm>
            <a:off x="1431303" y="3803572"/>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28" name="Text Placeholder 16">
            <a:extLst>
              <a:ext uri="{FF2B5EF4-FFF2-40B4-BE49-F238E27FC236}">
                <a16:creationId xmlns:a16="http://schemas.microsoft.com/office/drawing/2014/main" id="{4BE1AC4B-8D58-904C-963A-3014ECC5ECCB}"/>
              </a:ext>
            </a:extLst>
          </p:cNvPr>
          <p:cNvSpPr>
            <a:spLocks noGrp="1"/>
          </p:cNvSpPr>
          <p:nvPr>
            <p:ph type="body" sz="quarter" idx="139" hasCustomPrompt="1"/>
          </p:nvPr>
        </p:nvSpPr>
        <p:spPr>
          <a:xfrm>
            <a:off x="1431303" y="4012372"/>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29" name="Picture Placeholder 2">
            <a:extLst>
              <a:ext uri="{FF2B5EF4-FFF2-40B4-BE49-F238E27FC236}">
                <a16:creationId xmlns:a16="http://schemas.microsoft.com/office/drawing/2014/main" id="{0367E0A1-0D3B-1A42-89C2-75B246CBB1B0}"/>
              </a:ext>
            </a:extLst>
          </p:cNvPr>
          <p:cNvSpPr>
            <a:spLocks noGrp="1"/>
          </p:cNvSpPr>
          <p:nvPr>
            <p:ph type="pic" sz="quarter" idx="140" hasCustomPrompt="1"/>
          </p:nvPr>
        </p:nvSpPr>
        <p:spPr>
          <a:xfrm>
            <a:off x="4144139"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30" name="Text Placeholder 14">
            <a:extLst>
              <a:ext uri="{FF2B5EF4-FFF2-40B4-BE49-F238E27FC236}">
                <a16:creationId xmlns:a16="http://schemas.microsoft.com/office/drawing/2014/main" id="{DCB1A888-DF0B-504C-9AD5-2E4C8936F536}"/>
              </a:ext>
            </a:extLst>
          </p:cNvPr>
          <p:cNvSpPr>
            <a:spLocks noGrp="1"/>
          </p:cNvSpPr>
          <p:nvPr>
            <p:ph type="body" sz="quarter" idx="141" hasCustomPrompt="1"/>
          </p:nvPr>
        </p:nvSpPr>
        <p:spPr>
          <a:xfrm>
            <a:off x="5253664" y="3209572"/>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31" name="Text Placeholder 16">
            <a:extLst>
              <a:ext uri="{FF2B5EF4-FFF2-40B4-BE49-F238E27FC236}">
                <a16:creationId xmlns:a16="http://schemas.microsoft.com/office/drawing/2014/main" id="{D4BF3943-BA3C-E84C-B36E-CC0F387E126F}"/>
              </a:ext>
            </a:extLst>
          </p:cNvPr>
          <p:cNvSpPr>
            <a:spLocks noGrp="1"/>
          </p:cNvSpPr>
          <p:nvPr>
            <p:ph type="body" sz="quarter" idx="142" hasCustomPrompt="1"/>
          </p:nvPr>
        </p:nvSpPr>
        <p:spPr>
          <a:xfrm>
            <a:off x="5253664" y="3501172"/>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32" name="Text Placeholder 16">
            <a:extLst>
              <a:ext uri="{FF2B5EF4-FFF2-40B4-BE49-F238E27FC236}">
                <a16:creationId xmlns:a16="http://schemas.microsoft.com/office/drawing/2014/main" id="{D59C3FDD-F6A3-DE42-BE31-ABC63908B593}"/>
              </a:ext>
            </a:extLst>
          </p:cNvPr>
          <p:cNvSpPr>
            <a:spLocks noGrp="1"/>
          </p:cNvSpPr>
          <p:nvPr>
            <p:ph type="body" sz="quarter" idx="143" hasCustomPrompt="1"/>
          </p:nvPr>
        </p:nvSpPr>
        <p:spPr>
          <a:xfrm>
            <a:off x="5252939" y="3803572"/>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33" name="Text Placeholder 16">
            <a:extLst>
              <a:ext uri="{FF2B5EF4-FFF2-40B4-BE49-F238E27FC236}">
                <a16:creationId xmlns:a16="http://schemas.microsoft.com/office/drawing/2014/main" id="{7175B455-9B0F-1947-883A-82C99856CF73}"/>
              </a:ext>
            </a:extLst>
          </p:cNvPr>
          <p:cNvSpPr>
            <a:spLocks noGrp="1"/>
          </p:cNvSpPr>
          <p:nvPr>
            <p:ph type="body" sz="quarter" idx="144" hasCustomPrompt="1"/>
          </p:nvPr>
        </p:nvSpPr>
        <p:spPr>
          <a:xfrm>
            <a:off x="5252939" y="4012372"/>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35" name="Text Placeholder 14">
            <a:extLst>
              <a:ext uri="{FF2B5EF4-FFF2-40B4-BE49-F238E27FC236}">
                <a16:creationId xmlns:a16="http://schemas.microsoft.com/office/drawing/2014/main" id="{C7BB45F0-0B3A-A34F-84F2-503138DBB735}"/>
              </a:ext>
            </a:extLst>
          </p:cNvPr>
          <p:cNvSpPr>
            <a:spLocks noGrp="1"/>
          </p:cNvSpPr>
          <p:nvPr>
            <p:ph type="body" sz="quarter" idx="146" hasCustomPrompt="1"/>
          </p:nvPr>
        </p:nvSpPr>
        <p:spPr>
          <a:xfrm>
            <a:off x="9075300" y="3209566"/>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36" name="Text Placeholder 16">
            <a:extLst>
              <a:ext uri="{FF2B5EF4-FFF2-40B4-BE49-F238E27FC236}">
                <a16:creationId xmlns:a16="http://schemas.microsoft.com/office/drawing/2014/main" id="{5DD15DF3-0FF5-C048-8B48-80AFBDBBD5A8}"/>
              </a:ext>
            </a:extLst>
          </p:cNvPr>
          <p:cNvSpPr>
            <a:spLocks noGrp="1"/>
          </p:cNvSpPr>
          <p:nvPr>
            <p:ph type="body" sz="quarter" idx="147" hasCustomPrompt="1"/>
          </p:nvPr>
        </p:nvSpPr>
        <p:spPr>
          <a:xfrm>
            <a:off x="9075300" y="3501166"/>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37" name="Text Placeholder 16">
            <a:extLst>
              <a:ext uri="{FF2B5EF4-FFF2-40B4-BE49-F238E27FC236}">
                <a16:creationId xmlns:a16="http://schemas.microsoft.com/office/drawing/2014/main" id="{FE65CB50-9361-3342-8CB6-4BD5C9CAA93C}"/>
              </a:ext>
            </a:extLst>
          </p:cNvPr>
          <p:cNvSpPr>
            <a:spLocks noGrp="1"/>
          </p:cNvSpPr>
          <p:nvPr>
            <p:ph type="body" sz="quarter" idx="148" hasCustomPrompt="1"/>
          </p:nvPr>
        </p:nvSpPr>
        <p:spPr>
          <a:xfrm>
            <a:off x="9074575" y="3803566"/>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38" name="Text Placeholder 16">
            <a:extLst>
              <a:ext uri="{FF2B5EF4-FFF2-40B4-BE49-F238E27FC236}">
                <a16:creationId xmlns:a16="http://schemas.microsoft.com/office/drawing/2014/main" id="{A9D487B3-1F98-2A48-B414-CCD20E8498ED}"/>
              </a:ext>
            </a:extLst>
          </p:cNvPr>
          <p:cNvSpPr>
            <a:spLocks noGrp="1"/>
          </p:cNvSpPr>
          <p:nvPr>
            <p:ph type="body" sz="quarter" idx="149" hasCustomPrompt="1"/>
          </p:nvPr>
        </p:nvSpPr>
        <p:spPr>
          <a:xfrm>
            <a:off x="9074575" y="4012366"/>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39" name="Picture Placeholder 2">
            <a:extLst>
              <a:ext uri="{FF2B5EF4-FFF2-40B4-BE49-F238E27FC236}">
                <a16:creationId xmlns:a16="http://schemas.microsoft.com/office/drawing/2014/main" id="{BC6AE488-D524-3F49-8813-90159EADF349}"/>
              </a:ext>
            </a:extLst>
          </p:cNvPr>
          <p:cNvSpPr>
            <a:spLocks noGrp="1"/>
          </p:cNvSpPr>
          <p:nvPr>
            <p:ph type="pic" sz="quarter" idx="150" hasCustomPrompt="1"/>
          </p:nvPr>
        </p:nvSpPr>
        <p:spPr>
          <a:xfrm>
            <a:off x="321778" y="4723161"/>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 Click icon to insert image</a:t>
            </a:r>
          </a:p>
        </p:txBody>
      </p:sp>
      <p:sp>
        <p:nvSpPr>
          <p:cNvPr id="40" name="Text Placeholder 14">
            <a:extLst>
              <a:ext uri="{FF2B5EF4-FFF2-40B4-BE49-F238E27FC236}">
                <a16:creationId xmlns:a16="http://schemas.microsoft.com/office/drawing/2014/main" id="{3F12CE76-05FD-6245-99E2-A2A97441D85C}"/>
              </a:ext>
            </a:extLst>
          </p:cNvPr>
          <p:cNvSpPr>
            <a:spLocks noGrp="1"/>
          </p:cNvSpPr>
          <p:nvPr>
            <p:ph type="body" sz="quarter" idx="151" hasCustomPrompt="1"/>
          </p:nvPr>
        </p:nvSpPr>
        <p:spPr>
          <a:xfrm>
            <a:off x="1431303" y="4720609"/>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41" name="Text Placeholder 16">
            <a:extLst>
              <a:ext uri="{FF2B5EF4-FFF2-40B4-BE49-F238E27FC236}">
                <a16:creationId xmlns:a16="http://schemas.microsoft.com/office/drawing/2014/main" id="{F35B796C-28A4-7445-A89E-BD993F7C20EF}"/>
              </a:ext>
            </a:extLst>
          </p:cNvPr>
          <p:cNvSpPr>
            <a:spLocks noGrp="1"/>
          </p:cNvSpPr>
          <p:nvPr>
            <p:ph type="body" sz="quarter" idx="152" hasCustomPrompt="1"/>
          </p:nvPr>
        </p:nvSpPr>
        <p:spPr>
          <a:xfrm>
            <a:off x="1431303" y="5011161"/>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42" name="Text Placeholder 16">
            <a:extLst>
              <a:ext uri="{FF2B5EF4-FFF2-40B4-BE49-F238E27FC236}">
                <a16:creationId xmlns:a16="http://schemas.microsoft.com/office/drawing/2014/main" id="{15C8E721-7F37-FF44-8BE9-3D8FA9D62B13}"/>
              </a:ext>
            </a:extLst>
          </p:cNvPr>
          <p:cNvSpPr>
            <a:spLocks noGrp="1"/>
          </p:cNvSpPr>
          <p:nvPr>
            <p:ph type="body" sz="quarter" idx="153" hasCustomPrompt="1"/>
          </p:nvPr>
        </p:nvSpPr>
        <p:spPr>
          <a:xfrm>
            <a:off x="1430578" y="5313561"/>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43" name="Text Placeholder 16">
            <a:extLst>
              <a:ext uri="{FF2B5EF4-FFF2-40B4-BE49-F238E27FC236}">
                <a16:creationId xmlns:a16="http://schemas.microsoft.com/office/drawing/2014/main" id="{9A8524D2-F360-FE4B-9B0E-3FD7B70842EA}"/>
              </a:ext>
            </a:extLst>
          </p:cNvPr>
          <p:cNvSpPr>
            <a:spLocks noGrp="1"/>
          </p:cNvSpPr>
          <p:nvPr>
            <p:ph type="body" sz="quarter" idx="154" hasCustomPrompt="1"/>
          </p:nvPr>
        </p:nvSpPr>
        <p:spPr>
          <a:xfrm>
            <a:off x="1430578" y="5522361"/>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44" name="Picture Placeholder 2">
            <a:extLst>
              <a:ext uri="{FF2B5EF4-FFF2-40B4-BE49-F238E27FC236}">
                <a16:creationId xmlns:a16="http://schemas.microsoft.com/office/drawing/2014/main" id="{022F9F15-6DA6-084A-A8AC-0A35AA6D261B}"/>
              </a:ext>
            </a:extLst>
          </p:cNvPr>
          <p:cNvSpPr>
            <a:spLocks noGrp="1"/>
          </p:cNvSpPr>
          <p:nvPr>
            <p:ph type="pic" sz="quarter" idx="155" hasCustomPrompt="1"/>
          </p:nvPr>
        </p:nvSpPr>
        <p:spPr>
          <a:xfrm>
            <a:off x="4145703" y="47221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45" name="Text Placeholder 14">
            <a:extLst>
              <a:ext uri="{FF2B5EF4-FFF2-40B4-BE49-F238E27FC236}">
                <a16:creationId xmlns:a16="http://schemas.microsoft.com/office/drawing/2014/main" id="{02D0000A-C91F-2D47-B414-452B6749E23F}"/>
              </a:ext>
            </a:extLst>
          </p:cNvPr>
          <p:cNvSpPr>
            <a:spLocks noGrp="1"/>
          </p:cNvSpPr>
          <p:nvPr>
            <p:ph type="body" sz="quarter" idx="156" hasCustomPrompt="1"/>
          </p:nvPr>
        </p:nvSpPr>
        <p:spPr>
          <a:xfrm>
            <a:off x="5252939" y="4721645"/>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46" name="Text Placeholder 16">
            <a:extLst>
              <a:ext uri="{FF2B5EF4-FFF2-40B4-BE49-F238E27FC236}">
                <a16:creationId xmlns:a16="http://schemas.microsoft.com/office/drawing/2014/main" id="{B74A2746-E6A6-924F-8788-50F18E52991A}"/>
              </a:ext>
            </a:extLst>
          </p:cNvPr>
          <p:cNvSpPr>
            <a:spLocks noGrp="1"/>
          </p:cNvSpPr>
          <p:nvPr>
            <p:ph type="body" sz="quarter" idx="157" hasCustomPrompt="1"/>
          </p:nvPr>
        </p:nvSpPr>
        <p:spPr>
          <a:xfrm>
            <a:off x="5252939" y="5011161"/>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47" name="Text Placeholder 16">
            <a:extLst>
              <a:ext uri="{FF2B5EF4-FFF2-40B4-BE49-F238E27FC236}">
                <a16:creationId xmlns:a16="http://schemas.microsoft.com/office/drawing/2014/main" id="{467811E4-2C19-3E44-89DB-A40F73D5C166}"/>
              </a:ext>
            </a:extLst>
          </p:cNvPr>
          <p:cNvSpPr>
            <a:spLocks noGrp="1"/>
          </p:cNvSpPr>
          <p:nvPr>
            <p:ph type="body" sz="quarter" idx="158" hasCustomPrompt="1"/>
          </p:nvPr>
        </p:nvSpPr>
        <p:spPr>
          <a:xfrm>
            <a:off x="5252214" y="5313561"/>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48" name="Text Placeholder 16">
            <a:extLst>
              <a:ext uri="{FF2B5EF4-FFF2-40B4-BE49-F238E27FC236}">
                <a16:creationId xmlns:a16="http://schemas.microsoft.com/office/drawing/2014/main" id="{DB40B4D2-27BE-D443-BBFF-C969D8C06370}"/>
              </a:ext>
            </a:extLst>
          </p:cNvPr>
          <p:cNvSpPr>
            <a:spLocks noGrp="1"/>
          </p:cNvSpPr>
          <p:nvPr>
            <p:ph type="body" sz="quarter" idx="159" hasCustomPrompt="1"/>
          </p:nvPr>
        </p:nvSpPr>
        <p:spPr>
          <a:xfrm>
            <a:off x="5252214" y="5522361"/>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50" name="Text Placeholder 14">
            <a:extLst>
              <a:ext uri="{FF2B5EF4-FFF2-40B4-BE49-F238E27FC236}">
                <a16:creationId xmlns:a16="http://schemas.microsoft.com/office/drawing/2014/main" id="{D6EF9EFB-28BE-8540-97D7-26DD36CC24B5}"/>
              </a:ext>
            </a:extLst>
          </p:cNvPr>
          <p:cNvSpPr>
            <a:spLocks noGrp="1"/>
          </p:cNvSpPr>
          <p:nvPr>
            <p:ph type="body" sz="quarter" idx="161" hasCustomPrompt="1"/>
          </p:nvPr>
        </p:nvSpPr>
        <p:spPr>
          <a:xfrm>
            <a:off x="9074575" y="4721645"/>
            <a:ext cx="2381250" cy="208800"/>
          </a:xfrm>
          <a:prstGeom prst="rect">
            <a:avLst/>
          </a:prstGeom>
        </p:spPr>
        <p:txBody>
          <a:bodyPr>
            <a:noAutofit/>
          </a:bodyPr>
          <a:lstStyle>
            <a:lvl1pPr marL="0" indent="0">
              <a:lnSpc>
                <a:spcPct val="100000"/>
              </a:lnSpc>
              <a:spcBef>
                <a:spcPts val="0"/>
              </a:spcBef>
              <a:buFontTx/>
              <a:buNone/>
              <a:defRPr sz="1600" b="1" i="0" spc="0">
                <a:solidFill>
                  <a:schemeClr val="tx2"/>
                </a:solidFill>
                <a:latin typeface="Arial" panose="020B0604020202020204" pitchFamily="34" charset="0"/>
                <a:cs typeface="Arial" panose="020B0604020202020204" pitchFamily="34" charset="0"/>
              </a:defRPr>
            </a:lvl1pPr>
            <a:lvl2pPr marL="46038" indent="0">
              <a:buFontTx/>
              <a:buNone/>
              <a:defRPr sz="1150"/>
            </a:lvl2pPr>
            <a:lvl3pPr marL="271462" indent="0">
              <a:buFontTx/>
              <a:buNone/>
              <a:defRPr sz="1150"/>
            </a:lvl3pPr>
            <a:lvl4pPr marL="357187" indent="0">
              <a:buFontTx/>
              <a:buNone/>
              <a:defRPr sz="1150"/>
            </a:lvl4pPr>
            <a:lvl5pPr marL="538162" indent="0">
              <a:buFontTx/>
              <a:buNone/>
              <a:defRPr sz="1150"/>
            </a:lvl5pPr>
          </a:lstStyle>
          <a:p>
            <a:pPr lvl="0"/>
            <a:r>
              <a:rPr lang="en-US" dirty="0"/>
              <a:t>Name Surname</a:t>
            </a:r>
          </a:p>
        </p:txBody>
      </p:sp>
      <p:sp>
        <p:nvSpPr>
          <p:cNvPr id="51" name="Text Placeholder 16">
            <a:extLst>
              <a:ext uri="{FF2B5EF4-FFF2-40B4-BE49-F238E27FC236}">
                <a16:creationId xmlns:a16="http://schemas.microsoft.com/office/drawing/2014/main" id="{82C9A6DB-7D2F-464C-B4AE-0DBFD2C0FDD5}"/>
              </a:ext>
            </a:extLst>
          </p:cNvPr>
          <p:cNvSpPr>
            <a:spLocks noGrp="1"/>
          </p:cNvSpPr>
          <p:nvPr>
            <p:ph type="body" sz="quarter" idx="162" hasCustomPrompt="1"/>
          </p:nvPr>
        </p:nvSpPr>
        <p:spPr>
          <a:xfrm>
            <a:off x="9074575" y="5011155"/>
            <a:ext cx="2381250" cy="192479"/>
          </a:xfrm>
          <a:prstGeom prst="rect">
            <a:avLst/>
          </a:prstGeom>
        </p:spPr>
        <p:txBody>
          <a:bodyPr>
            <a:noAutofit/>
          </a:bodyPr>
          <a:lstStyle>
            <a:lvl1pPr marL="0" indent="0">
              <a:lnSpc>
                <a:spcPts val="1500"/>
              </a:lnSpc>
              <a:spcBef>
                <a:spcPts val="0"/>
              </a:spcBef>
              <a:buFontTx/>
              <a:buNone/>
              <a:defRPr sz="16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Function/Role</a:t>
            </a:r>
          </a:p>
        </p:txBody>
      </p:sp>
      <p:sp>
        <p:nvSpPr>
          <p:cNvPr id="52" name="Text Placeholder 16">
            <a:extLst>
              <a:ext uri="{FF2B5EF4-FFF2-40B4-BE49-F238E27FC236}">
                <a16:creationId xmlns:a16="http://schemas.microsoft.com/office/drawing/2014/main" id="{3F6E8920-F8FB-8D4D-A0AF-8F2D1C2FA7AD}"/>
              </a:ext>
            </a:extLst>
          </p:cNvPr>
          <p:cNvSpPr>
            <a:spLocks noGrp="1"/>
          </p:cNvSpPr>
          <p:nvPr>
            <p:ph type="body" sz="quarter" idx="163" hasCustomPrompt="1"/>
          </p:nvPr>
        </p:nvSpPr>
        <p:spPr>
          <a:xfrm>
            <a:off x="9073850" y="5313555"/>
            <a:ext cx="2381250" cy="157915"/>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a:t>+44 234 234 2345</a:t>
            </a:r>
          </a:p>
        </p:txBody>
      </p:sp>
      <p:sp>
        <p:nvSpPr>
          <p:cNvPr id="53" name="Text Placeholder 16">
            <a:extLst>
              <a:ext uri="{FF2B5EF4-FFF2-40B4-BE49-F238E27FC236}">
                <a16:creationId xmlns:a16="http://schemas.microsoft.com/office/drawing/2014/main" id="{28604A02-A9BD-5442-BFE9-0FDCC47DE062}"/>
              </a:ext>
            </a:extLst>
          </p:cNvPr>
          <p:cNvSpPr>
            <a:spLocks noGrp="1"/>
          </p:cNvSpPr>
          <p:nvPr>
            <p:ph type="body" sz="quarter" idx="164" hasCustomPrompt="1"/>
          </p:nvPr>
        </p:nvSpPr>
        <p:spPr>
          <a:xfrm>
            <a:off x="9073850" y="5522355"/>
            <a:ext cx="2381250" cy="192479"/>
          </a:xfrm>
          <a:prstGeom prst="rect">
            <a:avLst/>
          </a:prstGeom>
        </p:spPr>
        <p:txBody>
          <a:bodyPr>
            <a:noAutofit/>
          </a:bodyPr>
          <a:lstStyle>
            <a:lvl1pPr marL="0" indent="0">
              <a:lnSpc>
                <a:spcPts val="1500"/>
              </a:lnSpc>
              <a:spcBef>
                <a:spcPts val="0"/>
              </a:spcBef>
              <a:buFontTx/>
              <a:buNone/>
              <a:defRPr sz="1200" i="0">
                <a:solidFill>
                  <a:schemeClr val="tx2"/>
                </a:solidFill>
              </a:defRPr>
            </a:lvl1pPr>
            <a:lvl2pPr marL="46038" indent="0">
              <a:buFontTx/>
              <a:buNone/>
              <a:defRPr/>
            </a:lvl2pPr>
            <a:lvl3pPr marL="271462" indent="0">
              <a:buFontTx/>
              <a:buNone/>
              <a:defRPr/>
            </a:lvl3pPr>
            <a:lvl4pPr marL="357187" indent="0">
              <a:buFontTx/>
              <a:buNone/>
              <a:defRPr/>
            </a:lvl4pPr>
            <a:lvl5pPr marL="538162" indent="0">
              <a:buFontTx/>
              <a:buNone/>
              <a:defRPr/>
            </a:lvl5pPr>
          </a:lstStyle>
          <a:p>
            <a:pPr lvl="0"/>
            <a:r>
              <a:rPr lang="en-US" dirty="0" err="1"/>
              <a:t>name.surname@crowe.cc</a:t>
            </a:r>
            <a:endParaRPr lang="en-US" dirty="0"/>
          </a:p>
        </p:txBody>
      </p:sp>
      <p:sp>
        <p:nvSpPr>
          <p:cNvPr id="59" name="Footer Placeholder 58">
            <a:extLst>
              <a:ext uri="{FF2B5EF4-FFF2-40B4-BE49-F238E27FC236}">
                <a16:creationId xmlns:a16="http://schemas.microsoft.com/office/drawing/2014/main" id="{3115B189-5731-C447-8C6D-4353172514E0}"/>
              </a:ext>
            </a:extLst>
          </p:cNvPr>
          <p:cNvSpPr>
            <a:spLocks noGrp="1"/>
          </p:cNvSpPr>
          <p:nvPr>
            <p:ph type="ftr" sz="quarter" idx="165"/>
          </p:nvPr>
        </p:nvSpPr>
        <p:spPr/>
        <p:txBody>
          <a:bodyPr/>
          <a:lstStyle>
            <a:lvl1pPr>
              <a:defRPr>
                <a:solidFill>
                  <a:schemeClr val="tx2"/>
                </a:solidFill>
              </a:defRPr>
            </a:lvl1pPr>
          </a:lstStyle>
          <a:p>
            <a:r>
              <a:rPr lang="en-GB"/>
              <a:t>© 2026 Crowe U.K. LLP | VAT &amp; Students Unions</a:t>
            </a:r>
            <a:endParaRPr lang="en-GB" dirty="0"/>
          </a:p>
        </p:txBody>
      </p:sp>
      <p:sp>
        <p:nvSpPr>
          <p:cNvPr id="60" name="Slide Number Placeholder 59">
            <a:extLst>
              <a:ext uri="{FF2B5EF4-FFF2-40B4-BE49-F238E27FC236}">
                <a16:creationId xmlns:a16="http://schemas.microsoft.com/office/drawing/2014/main" id="{4BCF1F51-BDDE-D54A-8EF2-8A076BA41980}"/>
              </a:ext>
            </a:extLst>
          </p:cNvPr>
          <p:cNvSpPr>
            <a:spLocks noGrp="1"/>
          </p:cNvSpPr>
          <p:nvPr>
            <p:ph type="sldNum" sz="quarter" idx="166"/>
          </p:nvPr>
        </p:nvSpPr>
        <p:spPr/>
        <p:txBody>
          <a:bodyPr/>
          <a:lstStyle>
            <a:lvl1pPr>
              <a:defRPr>
                <a:solidFill>
                  <a:schemeClr val="tx2"/>
                </a:solidFill>
              </a:defRPr>
            </a:lvl1pPr>
          </a:lstStyle>
          <a:p>
            <a:fld id="{4667DF6F-AB94-F945-BF4E-4FA5BF56AD30}" type="slidenum">
              <a:rPr lang="en-GB" smtClean="0"/>
              <a:pPr/>
              <a:t>‹#›</a:t>
            </a:fld>
            <a:endParaRPr lang="en-GB" dirty="0"/>
          </a:p>
        </p:txBody>
      </p:sp>
      <p:sp>
        <p:nvSpPr>
          <p:cNvPr id="54" name="Title 12">
            <a:extLst>
              <a:ext uri="{FF2B5EF4-FFF2-40B4-BE49-F238E27FC236}">
                <a16:creationId xmlns:a16="http://schemas.microsoft.com/office/drawing/2014/main" id="{2BD2A382-61F2-3E46-B9E7-94BC54D66553}"/>
              </a:ext>
            </a:extLst>
          </p:cNvPr>
          <p:cNvSpPr>
            <a:spLocks noGrp="1"/>
          </p:cNvSpPr>
          <p:nvPr>
            <p:ph type="title" hasCustomPrompt="1"/>
          </p:nvPr>
        </p:nvSpPr>
        <p:spPr>
          <a:xfrm>
            <a:off x="320400" y="465916"/>
            <a:ext cx="11541124" cy="519295"/>
          </a:xfrm>
          <a:prstGeom prst="rect">
            <a:avLst/>
          </a:prstGeom>
        </p:spPr>
        <p:txBody>
          <a:bodyPr anchor="t" anchorCtr="0"/>
          <a:lstStyle>
            <a:lvl1pPr>
              <a:defRPr b="1" i="0">
                <a:solidFill>
                  <a:schemeClr val="tx2"/>
                </a:solidFill>
                <a:latin typeface="Arial" panose="020B0604020202020204" pitchFamily="34" charset="0"/>
                <a:cs typeface="Arial" panose="020B0604020202020204" pitchFamily="34" charset="0"/>
              </a:defRPr>
            </a:lvl1pPr>
          </a:lstStyle>
          <a:p>
            <a:r>
              <a:rPr lang="en-US" dirty="0"/>
              <a:t>Click to edit title for team slide</a:t>
            </a:r>
            <a:endParaRPr lang="en-GB" dirty="0"/>
          </a:p>
        </p:txBody>
      </p:sp>
      <p:sp>
        <p:nvSpPr>
          <p:cNvPr id="58" name="Picture Placeholder 2">
            <a:extLst>
              <a:ext uri="{FF2B5EF4-FFF2-40B4-BE49-F238E27FC236}">
                <a16:creationId xmlns:a16="http://schemas.microsoft.com/office/drawing/2014/main" id="{518BC5DF-4114-C44A-A983-171D4362E8ED}"/>
              </a:ext>
            </a:extLst>
          </p:cNvPr>
          <p:cNvSpPr>
            <a:spLocks noGrp="1"/>
          </p:cNvSpPr>
          <p:nvPr>
            <p:ph type="pic" sz="quarter" idx="167" hasCustomPrompt="1"/>
          </p:nvPr>
        </p:nvSpPr>
        <p:spPr>
          <a:xfrm>
            <a:off x="321242"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64" name="Picture Placeholder 2">
            <a:extLst>
              <a:ext uri="{FF2B5EF4-FFF2-40B4-BE49-F238E27FC236}">
                <a16:creationId xmlns:a16="http://schemas.microsoft.com/office/drawing/2014/main" id="{47BA101D-05F8-FA4D-9B75-6A151550C0A7}"/>
              </a:ext>
            </a:extLst>
          </p:cNvPr>
          <p:cNvSpPr>
            <a:spLocks noGrp="1"/>
          </p:cNvSpPr>
          <p:nvPr>
            <p:ph type="pic" sz="quarter" idx="168" hasCustomPrompt="1"/>
          </p:nvPr>
        </p:nvSpPr>
        <p:spPr>
          <a:xfrm>
            <a:off x="7963486" y="1701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65" name="Picture Placeholder 2">
            <a:extLst>
              <a:ext uri="{FF2B5EF4-FFF2-40B4-BE49-F238E27FC236}">
                <a16:creationId xmlns:a16="http://schemas.microsoft.com/office/drawing/2014/main" id="{11877DC2-B41A-5349-B348-F914FDD97C21}"/>
              </a:ext>
            </a:extLst>
          </p:cNvPr>
          <p:cNvSpPr>
            <a:spLocks noGrp="1"/>
          </p:cNvSpPr>
          <p:nvPr>
            <p:ph type="pic" sz="quarter" idx="169" hasCustomPrompt="1"/>
          </p:nvPr>
        </p:nvSpPr>
        <p:spPr>
          <a:xfrm>
            <a:off x="7963486" y="32137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66" name="Picture Placeholder 2">
            <a:extLst>
              <a:ext uri="{FF2B5EF4-FFF2-40B4-BE49-F238E27FC236}">
                <a16:creationId xmlns:a16="http://schemas.microsoft.com/office/drawing/2014/main" id="{6BADCF75-8B2F-9B4C-A3A2-B17B8AF3A00F}"/>
              </a:ext>
            </a:extLst>
          </p:cNvPr>
          <p:cNvSpPr>
            <a:spLocks noGrp="1"/>
          </p:cNvSpPr>
          <p:nvPr>
            <p:ph type="pic" sz="quarter" idx="170" hasCustomPrompt="1"/>
          </p:nvPr>
        </p:nvSpPr>
        <p:spPr>
          <a:xfrm>
            <a:off x="7965050" y="4722125"/>
            <a:ext cx="972000" cy="1150240"/>
          </a:xfrm>
          <a:prstGeom prst="rect">
            <a:avLst/>
          </a:prstGeom>
          <a:solidFill>
            <a:srgbClr val="E1E1E1"/>
          </a:solidFill>
          <a:ln>
            <a:noFill/>
          </a:ln>
        </p:spPr>
        <p:txBody>
          <a:bodyPr>
            <a:noAutofit/>
          </a:bodyPr>
          <a:lstStyle>
            <a:lvl1pPr marL="0" indent="0" algn="ctr">
              <a:lnSpc>
                <a:spcPts val="9000"/>
              </a:lnSpc>
              <a:spcBef>
                <a:spcPts val="3000"/>
              </a:spcBef>
              <a:buFontTx/>
              <a:buNone/>
              <a:defRPr sz="620">
                <a:solidFill>
                  <a:schemeClr val="tx2"/>
                </a:solidFill>
              </a:defRPr>
            </a:lvl1pPr>
          </a:lstStyle>
          <a:p>
            <a:r>
              <a:rPr lang="en-US" dirty="0"/>
              <a:t>Click icon to insert image </a:t>
            </a:r>
          </a:p>
        </p:txBody>
      </p:sp>
      <p:sp>
        <p:nvSpPr>
          <p:cNvPr id="55" name="Text Placeholder 15">
            <a:extLst>
              <a:ext uri="{FF2B5EF4-FFF2-40B4-BE49-F238E27FC236}">
                <a16:creationId xmlns:a16="http://schemas.microsoft.com/office/drawing/2014/main" id="{FA104F1A-B478-F548-89A0-19776B9B1CC6}"/>
              </a:ext>
            </a:extLst>
          </p:cNvPr>
          <p:cNvSpPr>
            <a:spLocks noGrp="1"/>
          </p:cNvSpPr>
          <p:nvPr>
            <p:ph type="body" sz="quarter" idx="13" hasCustomPrompt="1"/>
          </p:nvPr>
        </p:nvSpPr>
        <p:spPr>
          <a:xfrm>
            <a:off x="320400" y="1008000"/>
            <a:ext cx="11540769" cy="241301"/>
          </a:xfrm>
        </p:spPr>
        <p:txBody>
          <a:bodyPr/>
          <a:lstStyle>
            <a:lvl1pPr marL="0" indent="0">
              <a:lnSpc>
                <a:spcPts val="2500"/>
              </a:lnSpc>
              <a:spcBef>
                <a:spcPts val="0"/>
              </a:spcBef>
              <a:buNone/>
              <a:defRPr sz="2400" b="0" i="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a:t>
            </a:r>
            <a:endParaRPr lang="en-GB" dirty="0"/>
          </a:p>
        </p:txBody>
      </p:sp>
    </p:spTree>
    <p:extLst>
      <p:ext uri="{BB962C8B-B14F-4D97-AF65-F5344CB8AC3E}">
        <p14:creationId xmlns:p14="http://schemas.microsoft.com/office/powerpoint/2010/main" val="23359710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11E4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FC1EF7-A1FF-244B-9AB4-45F31316DE5E}"/>
              </a:ext>
            </a:extLst>
          </p:cNvPr>
          <p:cNvSpPr>
            <a:spLocks noGrp="1"/>
          </p:cNvSpPr>
          <p:nvPr>
            <p:ph type="title"/>
          </p:nvPr>
        </p:nvSpPr>
        <p:spPr>
          <a:xfrm>
            <a:off x="312738" y="365125"/>
            <a:ext cx="11563350" cy="1325563"/>
          </a:xfrm>
          <a:prstGeom prst="rect">
            <a:avLst/>
          </a:prstGeom>
        </p:spPr>
        <p:txBody>
          <a:bodyPr vert="horz" lIns="0" tIns="0" rIns="0" bIns="0" rtlCol="0" anchor="ctr">
            <a:noAutofit/>
          </a:bodyPr>
          <a:lstStyle/>
          <a:p>
            <a:r>
              <a:rPr lang="en-GB" noProof="0"/>
              <a:t>Edit master title</a:t>
            </a:r>
          </a:p>
        </p:txBody>
      </p:sp>
      <p:sp>
        <p:nvSpPr>
          <p:cNvPr id="3" name="Text Placeholder 2">
            <a:extLst>
              <a:ext uri="{FF2B5EF4-FFF2-40B4-BE49-F238E27FC236}">
                <a16:creationId xmlns:a16="http://schemas.microsoft.com/office/drawing/2014/main" id="{6BD458CE-8179-B14F-8C95-F59463F1E371}"/>
              </a:ext>
            </a:extLst>
          </p:cNvPr>
          <p:cNvSpPr>
            <a:spLocks noGrp="1"/>
          </p:cNvSpPr>
          <p:nvPr>
            <p:ph type="body" idx="1"/>
          </p:nvPr>
        </p:nvSpPr>
        <p:spPr>
          <a:xfrm>
            <a:off x="312738" y="1825625"/>
            <a:ext cx="11563350" cy="435133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Footer Placeholder 4">
            <a:extLst>
              <a:ext uri="{FF2B5EF4-FFF2-40B4-BE49-F238E27FC236}">
                <a16:creationId xmlns:a16="http://schemas.microsoft.com/office/drawing/2014/main" id="{1D333557-9C08-6A43-B84F-18B400DF337C}"/>
              </a:ext>
            </a:extLst>
          </p:cNvPr>
          <p:cNvSpPr>
            <a:spLocks noGrp="1"/>
          </p:cNvSpPr>
          <p:nvPr>
            <p:ph type="ftr" sz="quarter" idx="3"/>
          </p:nvPr>
        </p:nvSpPr>
        <p:spPr>
          <a:xfrm>
            <a:off x="664419" y="6485820"/>
            <a:ext cx="5344121" cy="162783"/>
          </a:xfrm>
          <a:prstGeom prst="rect">
            <a:avLst/>
          </a:prstGeom>
        </p:spPr>
        <p:txBody>
          <a:bodyPr vert="horz" lIns="0" tIns="0" rIns="0" bIns="0" rtlCol="0" anchor="ctr"/>
          <a:lstStyle>
            <a:lvl1pPr algn="l">
              <a:defRPr sz="900" b="0" i="0">
                <a:solidFill>
                  <a:schemeClr val="bg1"/>
                </a:solidFill>
                <a:latin typeface="Arial" panose="020B0604020202020204" pitchFamily="34" charset="0"/>
                <a:cs typeface="Arial" panose="020B0604020202020204" pitchFamily="34" charset="0"/>
              </a:defRPr>
            </a:lvl1pPr>
          </a:lstStyle>
          <a:p>
            <a:r>
              <a:rPr lang="en-GB"/>
              <a:t>© 2026 Crowe U.K. LLP | VAT &amp; Students Unions</a:t>
            </a:r>
          </a:p>
        </p:txBody>
      </p:sp>
      <p:sp>
        <p:nvSpPr>
          <p:cNvPr id="6" name="Slide Number Placeholder 5">
            <a:extLst>
              <a:ext uri="{FF2B5EF4-FFF2-40B4-BE49-F238E27FC236}">
                <a16:creationId xmlns:a16="http://schemas.microsoft.com/office/drawing/2014/main" id="{A5A5AA1D-5659-9444-97A8-43525EAF2E40}"/>
              </a:ext>
            </a:extLst>
          </p:cNvPr>
          <p:cNvSpPr>
            <a:spLocks noGrp="1"/>
          </p:cNvSpPr>
          <p:nvPr>
            <p:ph type="sldNum" sz="quarter" idx="4"/>
          </p:nvPr>
        </p:nvSpPr>
        <p:spPr>
          <a:xfrm>
            <a:off x="11249661" y="6399892"/>
            <a:ext cx="626427" cy="365125"/>
          </a:xfrm>
          <a:prstGeom prst="rect">
            <a:avLst/>
          </a:prstGeom>
        </p:spPr>
        <p:txBody>
          <a:bodyPr vert="horz" lIns="0" tIns="0" rIns="0" bIns="0" rtlCol="0" anchor="ctr"/>
          <a:lstStyle>
            <a:lvl1pPr algn="r">
              <a:defRPr sz="900">
                <a:solidFill>
                  <a:schemeClr val="bg1"/>
                </a:solidFill>
                <a:latin typeface="Arial" panose="020B0604020202020204" pitchFamily="34" charset="0"/>
                <a:cs typeface="Arial" panose="020B0604020202020204" pitchFamily="34" charset="0"/>
              </a:defRPr>
            </a:lvl1pPr>
          </a:lstStyle>
          <a:p>
            <a:fld id="{4667DF6F-AB94-F945-BF4E-4FA5BF56AD30}" type="slidenum">
              <a:rPr lang="en-GB" smtClean="0"/>
              <a:pPr/>
              <a:t>‹#›</a:t>
            </a:fld>
            <a:endParaRPr lang="en-GB"/>
          </a:p>
        </p:txBody>
      </p:sp>
      <p:cxnSp>
        <p:nvCxnSpPr>
          <p:cNvPr id="8" name="Straight Connector 7">
            <a:extLst>
              <a:ext uri="{FF2B5EF4-FFF2-40B4-BE49-F238E27FC236}">
                <a16:creationId xmlns:a16="http://schemas.microsoft.com/office/drawing/2014/main" id="{F585DC0F-1378-C545-AB14-9BBFA5523C18}"/>
              </a:ext>
            </a:extLst>
          </p:cNvPr>
          <p:cNvCxnSpPr>
            <a:cxnSpLocks/>
          </p:cNvCxnSpPr>
          <p:nvPr userDrawn="1"/>
        </p:nvCxnSpPr>
        <p:spPr>
          <a:xfrm>
            <a:off x="664420" y="6428267"/>
            <a:ext cx="11211668"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pic>
        <p:nvPicPr>
          <p:cNvPr id="10" name="Graphic 9">
            <a:extLst>
              <a:ext uri="{FF2B5EF4-FFF2-40B4-BE49-F238E27FC236}">
                <a16:creationId xmlns:a16="http://schemas.microsoft.com/office/drawing/2014/main" id="{8D2CEE27-6507-1840-BB6C-01D926B86763}"/>
              </a:ext>
            </a:extLst>
          </p:cNvPr>
          <p:cNvPicPr>
            <a:picLocks noChangeAspect="1"/>
          </p:cNvPicPr>
          <p:nvPr userDrawn="1"/>
        </p:nvPicPr>
        <p:blipFill rotWithShape="1">
          <a:blip>
            <a:extLst>
              <a:ext uri="{96DAC541-7B7A-43D3-8B79-37D633B846F1}">
                <asvg:svgBlip xmlns:asvg="http://schemas.microsoft.com/office/drawing/2016/SVG/main" r:embed="rId63"/>
              </a:ext>
            </a:extLst>
          </a:blip>
          <a:srcRect r="65749"/>
          <a:stretch/>
        </p:blipFill>
        <p:spPr>
          <a:xfrm>
            <a:off x="269875" y="6414182"/>
            <a:ext cx="311150" cy="252866"/>
          </a:xfrm>
          <a:prstGeom prst="rect">
            <a:avLst/>
          </a:prstGeom>
        </p:spPr>
      </p:pic>
    </p:spTree>
    <p:extLst>
      <p:ext uri="{BB962C8B-B14F-4D97-AF65-F5344CB8AC3E}">
        <p14:creationId xmlns:p14="http://schemas.microsoft.com/office/powerpoint/2010/main" val="188293432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54" r:id="rId6"/>
    <p:sldLayoutId id="2147483669" r:id="rId7"/>
    <p:sldLayoutId id="2147483670" r:id="rId8"/>
    <p:sldLayoutId id="2147483666" r:id="rId9"/>
    <p:sldLayoutId id="2147483668" r:id="rId10"/>
    <p:sldLayoutId id="2147483677" r:id="rId11"/>
    <p:sldLayoutId id="2147483678" r:id="rId12"/>
    <p:sldLayoutId id="2147483684" r:id="rId13"/>
    <p:sldLayoutId id="2147483685" r:id="rId14"/>
    <p:sldLayoutId id="2147483686" r:id="rId15"/>
    <p:sldLayoutId id="2147483696" r:id="rId16"/>
    <p:sldLayoutId id="2147483687" r:id="rId17"/>
    <p:sldLayoutId id="2147483688" r:id="rId18"/>
    <p:sldLayoutId id="2147483691" r:id="rId19"/>
    <p:sldLayoutId id="2147483692" r:id="rId20"/>
    <p:sldLayoutId id="2147483697" r:id="rId21"/>
    <p:sldLayoutId id="2147483698" r:id="rId22"/>
    <p:sldLayoutId id="2147483701" r:id="rId23"/>
    <p:sldLayoutId id="2147483702" r:id="rId24"/>
    <p:sldLayoutId id="2147483703" r:id="rId25"/>
    <p:sldLayoutId id="2147483704" r:id="rId26"/>
    <p:sldLayoutId id="2147483705" r:id="rId27"/>
    <p:sldLayoutId id="2147483706" r:id="rId28"/>
    <p:sldLayoutId id="2147483671" r:id="rId29"/>
    <p:sldLayoutId id="2147483673" r:id="rId30"/>
    <p:sldLayoutId id="2147483672" r:id="rId31"/>
    <p:sldLayoutId id="2147483674" r:id="rId32"/>
    <p:sldLayoutId id="2147483675" r:id="rId33"/>
    <p:sldLayoutId id="2147483676" r:id="rId34"/>
    <p:sldLayoutId id="2147483680" r:id="rId35"/>
    <p:sldLayoutId id="2147483681" r:id="rId36"/>
    <p:sldLayoutId id="2147483682" r:id="rId37"/>
    <p:sldLayoutId id="2147483683" r:id="rId38"/>
    <p:sldLayoutId id="2147483710" r:id="rId39"/>
    <p:sldLayoutId id="2147483711" r:id="rId40"/>
    <p:sldLayoutId id="2147483712" r:id="rId41"/>
    <p:sldLayoutId id="2147483713" r:id="rId42"/>
    <p:sldLayoutId id="2147483714" r:id="rId43"/>
    <p:sldLayoutId id="2147483715" r:id="rId44"/>
    <p:sldLayoutId id="2147483716" r:id="rId45"/>
    <p:sldLayoutId id="2147483717" r:id="rId46"/>
    <p:sldLayoutId id="2147483722" r:id="rId47"/>
    <p:sldLayoutId id="2147483724" r:id="rId48"/>
    <p:sldLayoutId id="2147483718" r:id="rId49"/>
    <p:sldLayoutId id="2147483719" r:id="rId50"/>
    <p:sldLayoutId id="2147483725" r:id="rId51"/>
    <p:sldLayoutId id="2147483726" r:id="rId52"/>
    <p:sldLayoutId id="2147483720" r:id="rId53"/>
    <p:sldLayoutId id="2147483721" r:id="rId54"/>
    <p:sldLayoutId id="2147483727" r:id="rId55"/>
    <p:sldLayoutId id="2147483728" r:id="rId56"/>
    <p:sldLayoutId id="2147483700" r:id="rId57"/>
    <p:sldLayoutId id="2147483689" r:id="rId58"/>
    <p:sldLayoutId id="2147483690" r:id="rId59"/>
    <p:sldLayoutId id="2147483729" r:id="rId60"/>
    <p:sldLayoutId id="2147483730" r:id="rId61"/>
  </p:sldLayoutIdLst>
  <p:hf hdr="0" dt="0"/>
  <p:txStyles>
    <p:titleStyle>
      <a:lvl1pPr algn="l" defTabSz="914400" rtl="0" eaLnBrk="1" latinLnBrk="0" hangingPunct="1">
        <a:lnSpc>
          <a:spcPct val="90000"/>
        </a:lnSpc>
        <a:spcBef>
          <a:spcPct val="0"/>
        </a:spcBef>
        <a:buNone/>
        <a:defRPr sz="3500" b="1" i="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b="0" i="0" kern="1200">
          <a:solidFill>
            <a:schemeClr val="bg1"/>
          </a:solidFill>
          <a:latin typeface="Arial" panose="020B0604020202020204" pitchFamily="34" charset="0"/>
          <a:ea typeface="+mn-ea"/>
          <a:cs typeface="Arial" panose="020B0604020202020204" pitchFamily="34" charset="0"/>
        </a:defRPr>
      </a:lvl1pPr>
      <a:lvl2pPr marL="182563" indent="-176213" algn="l" defTabSz="914400" rtl="0" eaLnBrk="1" latinLnBrk="0" hangingPunct="1">
        <a:lnSpc>
          <a:spcPct val="90000"/>
        </a:lnSpc>
        <a:spcBef>
          <a:spcPts val="500"/>
        </a:spcBef>
        <a:buClr>
          <a:schemeClr val="accent1"/>
        </a:buClr>
        <a:buFont typeface="Arial" panose="020B0604020202020204" pitchFamily="34" charset="0"/>
        <a:buChar char="•"/>
        <a:tabLst/>
        <a:defRPr sz="1600" b="0" i="0" kern="1200">
          <a:solidFill>
            <a:schemeClr val="bg1"/>
          </a:solidFill>
          <a:latin typeface="Arial" panose="020B0604020202020204" pitchFamily="34" charset="0"/>
          <a:ea typeface="+mn-ea"/>
          <a:cs typeface="Arial" panose="020B0604020202020204" pitchFamily="34" charset="0"/>
        </a:defRPr>
      </a:lvl2pPr>
      <a:lvl3pPr marL="401638" indent="-222250" algn="l" defTabSz="914400" rtl="0" eaLnBrk="1" latinLnBrk="0" hangingPunct="1">
        <a:lnSpc>
          <a:spcPct val="90000"/>
        </a:lnSpc>
        <a:spcBef>
          <a:spcPts val="500"/>
        </a:spcBef>
        <a:buClr>
          <a:schemeClr val="accent1"/>
        </a:buClr>
        <a:buFont typeface="Courier New" panose="02070309020205020404" pitchFamily="49" charset="0"/>
        <a:buChar char="o"/>
        <a:tabLst/>
        <a:defRPr sz="1400" b="0" i="0" kern="1200">
          <a:solidFill>
            <a:schemeClr val="bg1"/>
          </a:solidFill>
          <a:latin typeface="Arial" panose="020B0604020202020204" pitchFamily="34" charset="0"/>
          <a:ea typeface="+mn-ea"/>
          <a:cs typeface="Arial" panose="020B0604020202020204" pitchFamily="34" charset="0"/>
        </a:defRPr>
      </a:lvl3pPr>
      <a:lvl4pPr marL="581025" indent="-179388" algn="l" defTabSz="914400" rtl="0" eaLnBrk="1" latinLnBrk="0" hangingPunct="1">
        <a:lnSpc>
          <a:spcPct val="90000"/>
        </a:lnSpc>
        <a:spcBef>
          <a:spcPts val="500"/>
        </a:spcBef>
        <a:buClr>
          <a:schemeClr val="accent1"/>
        </a:buClr>
        <a:buFont typeface="Arial" panose="020B0604020202020204" pitchFamily="34" charset="0"/>
        <a:buChar char="•"/>
        <a:tabLst/>
        <a:defRPr sz="1400" b="0" i="0" kern="1200">
          <a:solidFill>
            <a:schemeClr val="bg1"/>
          </a:solidFill>
          <a:latin typeface="Arial" panose="020B0604020202020204" pitchFamily="34" charset="0"/>
          <a:ea typeface="+mn-ea"/>
          <a:cs typeface="Arial" panose="020B0604020202020204" pitchFamily="34" charset="0"/>
        </a:defRPr>
      </a:lvl4pPr>
      <a:lvl5pPr marL="890588" indent="-222250" algn="l" defTabSz="914400" rtl="0" eaLnBrk="1" latinLnBrk="0" hangingPunct="1">
        <a:lnSpc>
          <a:spcPct val="90000"/>
        </a:lnSpc>
        <a:spcBef>
          <a:spcPts val="500"/>
        </a:spcBef>
        <a:buClr>
          <a:schemeClr val="accent1"/>
        </a:buClr>
        <a:buFont typeface="Courier New" panose="02070309020205020404" pitchFamily="49" charset="0"/>
        <a:buChar char="o"/>
        <a:tabLst/>
        <a:defRPr sz="1400" b="0" i="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3" pos="7481" userDrawn="1">
          <p15:clr>
            <a:srgbClr val="F26B43"/>
          </p15:clr>
        </p15:guide>
        <p15:guide id="4" orient="horz" pos="142" userDrawn="1">
          <p15:clr>
            <a:srgbClr val="F26B43"/>
          </p15:clr>
        </p15:guide>
        <p15:guide id="5" orient="horz" pos="4168" userDrawn="1">
          <p15:clr>
            <a:srgbClr val="F26B43"/>
          </p15:clr>
        </p15:guide>
        <p15:guide id="6" orient="horz" pos="1070" userDrawn="1">
          <p15:clr>
            <a:srgbClr val="F26B43"/>
          </p15:clr>
        </p15:guide>
        <p15:guide id="7" orient="horz" pos="3758" userDrawn="1">
          <p15:clr>
            <a:srgbClr val="F26B43"/>
          </p15:clr>
        </p15:guide>
        <p15:guide id="11" pos="197" userDrawn="1">
          <p15:clr>
            <a:srgbClr val="F26B43"/>
          </p15:clr>
        </p15:guide>
        <p15:guide id="13"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611B66-5BA8-814F-A138-C0D8974585DC}"/>
              </a:ext>
            </a:extLst>
          </p:cNvPr>
          <p:cNvSpPr>
            <a:spLocks noGrp="1"/>
          </p:cNvSpPr>
          <p:nvPr>
            <p:ph type="title"/>
          </p:nvPr>
        </p:nvSpPr>
        <p:spPr>
          <a:xfrm>
            <a:off x="302026" y="2462182"/>
            <a:ext cx="9104621" cy="1668666"/>
          </a:xfrm>
        </p:spPr>
        <p:txBody>
          <a:bodyPr/>
          <a:lstStyle/>
          <a:p>
            <a:r>
              <a:rPr lang="en-GB" dirty="0"/>
              <a:t>VAT &amp; Students Unions</a:t>
            </a:r>
            <a:br>
              <a:rPr lang="en-GB" dirty="0"/>
            </a:br>
            <a:r>
              <a:rPr lang="en-GB" dirty="0"/>
              <a:t>Back to Basics</a:t>
            </a:r>
          </a:p>
        </p:txBody>
      </p:sp>
      <p:sp>
        <p:nvSpPr>
          <p:cNvPr id="2" name="TextBox 1">
            <a:extLst>
              <a:ext uri="{FF2B5EF4-FFF2-40B4-BE49-F238E27FC236}">
                <a16:creationId xmlns:a16="http://schemas.microsoft.com/office/drawing/2014/main" id="{565176C2-9CEE-2D94-2B55-7312980956CB}"/>
              </a:ext>
            </a:extLst>
          </p:cNvPr>
          <p:cNvSpPr txBox="1"/>
          <p:nvPr/>
        </p:nvSpPr>
        <p:spPr>
          <a:xfrm>
            <a:off x="379380" y="4659549"/>
            <a:ext cx="7821038" cy="1060315"/>
          </a:xfrm>
          <a:prstGeom prst="rect">
            <a:avLst/>
          </a:prstGeom>
          <a:noFill/>
        </p:spPr>
        <p:txBody>
          <a:bodyPr wrap="square" lIns="0" tIns="0" rIns="0" bIns="0" rtlCol="0">
            <a:noAutofit/>
          </a:bodyPr>
          <a:lstStyle/>
          <a:p>
            <a:pPr algn="l"/>
            <a:r>
              <a:rPr lang="en-GB" sz="2800" b="1" dirty="0">
                <a:solidFill>
                  <a:schemeClr val="bg1"/>
                </a:solidFill>
              </a:rPr>
              <a:t>August 2026</a:t>
            </a:r>
          </a:p>
          <a:p>
            <a:pPr algn="l"/>
            <a:r>
              <a:rPr lang="en-GB" sz="2800" b="1" dirty="0">
                <a:solidFill>
                  <a:schemeClr val="bg1"/>
                </a:solidFill>
              </a:rPr>
              <a:t>Chris Dears – VAT Director</a:t>
            </a:r>
          </a:p>
        </p:txBody>
      </p:sp>
    </p:spTree>
    <p:extLst>
      <p:ext uri="{BB962C8B-B14F-4D97-AF65-F5344CB8AC3E}">
        <p14:creationId xmlns:p14="http://schemas.microsoft.com/office/powerpoint/2010/main" val="256576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332D-9EA0-9125-E1A0-F07627516D3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12C8568-AF30-5136-05B9-3A330E512102}"/>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DE62F338-7FE4-E82B-40A3-3952C3FEDD29}"/>
              </a:ext>
            </a:extLst>
          </p:cNvPr>
          <p:cNvSpPr>
            <a:spLocks noGrp="1"/>
          </p:cNvSpPr>
          <p:nvPr>
            <p:ph type="sldNum" sz="quarter" idx="17"/>
          </p:nvPr>
        </p:nvSpPr>
        <p:spPr/>
        <p:txBody>
          <a:bodyPr/>
          <a:lstStyle/>
          <a:p>
            <a:fld id="{4667DF6F-AB94-F945-BF4E-4FA5BF56AD30}" type="slidenum">
              <a:rPr lang="en-GB" smtClean="0"/>
              <a:pPr/>
              <a:t>10</a:t>
            </a:fld>
            <a:endParaRPr lang="en-GB" dirty="0"/>
          </a:p>
        </p:txBody>
      </p:sp>
      <p:sp>
        <p:nvSpPr>
          <p:cNvPr id="4" name="Title 3">
            <a:extLst>
              <a:ext uri="{FF2B5EF4-FFF2-40B4-BE49-F238E27FC236}">
                <a16:creationId xmlns:a16="http://schemas.microsoft.com/office/drawing/2014/main" id="{572A2E5B-A26B-5403-89C7-77455C697DC9}"/>
              </a:ext>
            </a:extLst>
          </p:cNvPr>
          <p:cNvSpPr>
            <a:spLocks noGrp="1"/>
          </p:cNvSpPr>
          <p:nvPr>
            <p:ph type="title"/>
          </p:nvPr>
        </p:nvSpPr>
        <p:spPr/>
        <p:txBody>
          <a:bodyPr/>
          <a:lstStyle/>
          <a:p>
            <a:r>
              <a:rPr lang="en-GB" altLang="en-US" sz="3600" dirty="0">
                <a:solidFill>
                  <a:srgbClr val="002D62"/>
                </a:solidFill>
              </a:rPr>
              <a:t>VAT &amp; Students Unions  </a:t>
            </a:r>
            <a:endParaRPr lang="en-GB" dirty="0"/>
          </a:p>
        </p:txBody>
      </p:sp>
      <p:sp>
        <p:nvSpPr>
          <p:cNvPr id="7" name="Rectangle 3">
            <a:extLst>
              <a:ext uri="{FF2B5EF4-FFF2-40B4-BE49-F238E27FC236}">
                <a16:creationId xmlns:a16="http://schemas.microsoft.com/office/drawing/2014/main" id="{0E020AD7-9819-09D5-A55B-B8B2C38938A6}"/>
              </a:ext>
            </a:extLst>
          </p:cNvPr>
          <p:cNvSpPr>
            <a:spLocks noGrp="1" noChangeArrowheads="1"/>
          </p:cNvSpPr>
          <p:nvPr>
            <p:ph type="body" sz="quarter" idx="18"/>
          </p:nvPr>
        </p:nvSpPr>
        <p:spPr>
          <a:xfrm>
            <a:off x="320675" y="1468996"/>
            <a:ext cx="11555413" cy="4833191"/>
          </a:xfrm>
        </p:spPr>
        <p:txBody>
          <a:bodyPr/>
          <a:lstStyle/>
          <a:p>
            <a:pPr marL="0" indent="0" eaLnBrk="1" hangingPunct="1">
              <a:lnSpc>
                <a:spcPct val="200000"/>
              </a:lnSpc>
              <a:buNone/>
            </a:pPr>
            <a:r>
              <a:rPr lang="en-GB" altLang="en-US" sz="2000" b="1" dirty="0">
                <a:solidFill>
                  <a:srgbClr val="002D62"/>
                </a:solidFill>
              </a:rPr>
              <a:t>Clubs and Societies</a:t>
            </a:r>
          </a:p>
          <a:p>
            <a:pPr lvl="1">
              <a:buClr>
                <a:srgbClr val="FFC000"/>
              </a:buClr>
            </a:pPr>
            <a:r>
              <a:rPr lang="en-GB" altLang="en-US" sz="2000" dirty="0">
                <a:solidFill>
                  <a:srgbClr val="002D62"/>
                </a:solidFill>
              </a:rPr>
              <a:t>VAT LIABILITY OF INCOME</a:t>
            </a:r>
          </a:p>
          <a:p>
            <a:pPr lvl="1">
              <a:buClr>
                <a:srgbClr val="FFC000"/>
              </a:buClr>
            </a:pPr>
            <a:r>
              <a:rPr lang="en-GB" altLang="en-US" sz="2000" dirty="0">
                <a:solidFill>
                  <a:srgbClr val="002D62"/>
                </a:solidFill>
              </a:rPr>
              <a:t>Membership subscriptions:</a:t>
            </a:r>
          </a:p>
          <a:p>
            <a:pPr lvl="2"/>
            <a:r>
              <a:rPr lang="en-GB" altLang="en-US" sz="2000" dirty="0">
                <a:solidFill>
                  <a:srgbClr val="002D62"/>
                </a:solidFill>
              </a:rPr>
              <a:t>Sports Club subscriptions – </a:t>
            </a:r>
            <a:r>
              <a:rPr lang="en-GB" altLang="en-US" sz="2000" dirty="0">
                <a:solidFill>
                  <a:srgbClr val="FF0000"/>
                </a:solidFill>
              </a:rPr>
              <a:t>VAT exempt </a:t>
            </a:r>
          </a:p>
          <a:p>
            <a:pPr lvl="2"/>
            <a:r>
              <a:rPr lang="en-GB" altLang="en-US" sz="2000" dirty="0">
                <a:solidFill>
                  <a:srgbClr val="002D62"/>
                </a:solidFill>
              </a:rPr>
              <a:t>Non-Sports Club (normally called Society) subscriptions – </a:t>
            </a:r>
            <a:r>
              <a:rPr lang="en-GB" altLang="en-US" sz="2000" dirty="0">
                <a:solidFill>
                  <a:srgbClr val="FF0000"/>
                </a:solidFill>
              </a:rPr>
              <a:t>Vatable @ 20%</a:t>
            </a:r>
          </a:p>
          <a:p>
            <a:pPr lvl="1">
              <a:buClr>
                <a:srgbClr val="FFC000"/>
              </a:buClr>
            </a:pPr>
            <a:r>
              <a:rPr lang="en-GB" altLang="en-US" sz="2000" dirty="0">
                <a:solidFill>
                  <a:srgbClr val="002D62"/>
                </a:solidFill>
              </a:rPr>
              <a:t>Tours and recreational trips – Tour Operators Margin Scheme (TOMS):</a:t>
            </a:r>
          </a:p>
          <a:p>
            <a:pPr lvl="2"/>
            <a:r>
              <a:rPr lang="en-GB" altLang="en-US" sz="2000" dirty="0">
                <a:solidFill>
                  <a:srgbClr val="002D62"/>
                </a:solidFill>
              </a:rPr>
              <a:t>UK tours – margin is </a:t>
            </a:r>
            <a:r>
              <a:rPr lang="en-GB" altLang="en-US" sz="2000" dirty="0">
                <a:solidFill>
                  <a:srgbClr val="FF0000"/>
                </a:solidFill>
              </a:rPr>
              <a:t>Vatable @ 20%</a:t>
            </a:r>
            <a:r>
              <a:rPr lang="en-GB" altLang="en-US" sz="2000" b="1" dirty="0">
                <a:solidFill>
                  <a:srgbClr val="00B0F0"/>
                </a:solidFill>
              </a:rPr>
              <a:t>*</a:t>
            </a:r>
          </a:p>
          <a:p>
            <a:pPr lvl="2"/>
            <a:r>
              <a:rPr lang="en-GB" altLang="en-US" sz="2000" dirty="0">
                <a:solidFill>
                  <a:srgbClr val="002D62"/>
                </a:solidFill>
              </a:rPr>
              <a:t>Overseas Tours – margin is </a:t>
            </a:r>
            <a:r>
              <a:rPr lang="en-GB" altLang="en-US" sz="2000" dirty="0">
                <a:solidFill>
                  <a:srgbClr val="FF0000"/>
                </a:solidFill>
              </a:rPr>
              <a:t>Vatable @ </a:t>
            </a:r>
            <a:r>
              <a:rPr lang="en-GB" altLang="en-US" sz="2000" b="1" dirty="0">
                <a:solidFill>
                  <a:srgbClr val="FF0000"/>
                </a:solidFill>
              </a:rPr>
              <a:t>0% </a:t>
            </a:r>
            <a:r>
              <a:rPr lang="en-GB" altLang="en-US" sz="2000" dirty="0">
                <a:solidFill>
                  <a:srgbClr val="FF0000"/>
                </a:solidFill>
              </a:rPr>
              <a:t>(Zero Rated)</a:t>
            </a:r>
            <a:r>
              <a:rPr lang="en-GB" altLang="en-US" sz="2000" b="1" dirty="0">
                <a:solidFill>
                  <a:srgbClr val="00B0F0"/>
                </a:solidFill>
              </a:rPr>
              <a:t>*</a:t>
            </a:r>
          </a:p>
          <a:p>
            <a:pPr lvl="2"/>
            <a:r>
              <a:rPr lang="en-GB" altLang="en-US" sz="2000" dirty="0">
                <a:solidFill>
                  <a:srgbClr val="002D62"/>
                </a:solidFill>
              </a:rPr>
              <a:t>Sales of shirts and kits – </a:t>
            </a:r>
            <a:r>
              <a:rPr lang="en-GB" altLang="en-US" sz="2000" dirty="0">
                <a:solidFill>
                  <a:srgbClr val="FF0000"/>
                </a:solidFill>
              </a:rPr>
              <a:t>Vatable @ 20%</a:t>
            </a:r>
          </a:p>
          <a:p>
            <a:pPr lvl="1">
              <a:buClr>
                <a:srgbClr val="FFC000"/>
              </a:buClr>
            </a:pPr>
            <a:r>
              <a:rPr lang="en-GB" altLang="en-US" sz="2000" dirty="0">
                <a:solidFill>
                  <a:srgbClr val="002D62"/>
                </a:solidFill>
              </a:rPr>
              <a:t>Books</a:t>
            </a:r>
            <a:r>
              <a:rPr lang="en-GB" altLang="en-US" sz="2000" dirty="0"/>
              <a:t> </a:t>
            </a:r>
            <a:r>
              <a:rPr lang="en-GB" altLang="en-US" sz="2000" dirty="0">
                <a:solidFill>
                  <a:srgbClr val="FF0000"/>
                </a:solidFill>
              </a:rPr>
              <a:t>Vatable @ </a:t>
            </a:r>
            <a:r>
              <a:rPr lang="en-GB" altLang="en-US" sz="2000" b="1" dirty="0">
                <a:solidFill>
                  <a:srgbClr val="FF0000"/>
                </a:solidFill>
              </a:rPr>
              <a:t>0% </a:t>
            </a:r>
            <a:r>
              <a:rPr lang="en-GB" altLang="en-US" sz="2000" dirty="0">
                <a:solidFill>
                  <a:srgbClr val="FF0000"/>
                </a:solidFill>
              </a:rPr>
              <a:t>(Zero Rated)</a:t>
            </a:r>
          </a:p>
          <a:p>
            <a:pPr marL="171491" lvl="1" indent="0">
              <a:lnSpc>
                <a:spcPct val="200000"/>
              </a:lnSpc>
              <a:buNone/>
            </a:pPr>
            <a:r>
              <a:rPr lang="en-GB" altLang="en-US" sz="2000" b="1" dirty="0">
                <a:solidFill>
                  <a:srgbClr val="00B0F0"/>
                </a:solidFill>
              </a:rPr>
              <a:t>*</a:t>
            </a:r>
            <a:r>
              <a:rPr lang="en-GB" altLang="en-US" sz="2000" dirty="0">
                <a:solidFill>
                  <a:srgbClr val="00B0F0"/>
                </a:solidFill>
              </a:rPr>
              <a:t> No recovery of direct VAT costs</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B199B255-64FD-866F-8EC5-8C08C06FA540}"/>
              </a:ext>
            </a:extLst>
          </p:cNvPr>
          <p:cNvSpPr>
            <a:spLocks noGrp="1"/>
          </p:cNvSpPr>
          <p:nvPr>
            <p:ph type="body" sz="quarter" idx="13"/>
          </p:nvPr>
        </p:nvSpPr>
        <p:spPr/>
        <p:txBody>
          <a:bodyPr/>
          <a:lstStyle/>
          <a:p>
            <a:r>
              <a:rPr lang="en-GB" altLang="en-US" dirty="0">
                <a:solidFill>
                  <a:srgbClr val="002D62"/>
                </a:solidFill>
              </a:rPr>
              <a:t>If VAT registered</a:t>
            </a:r>
            <a:endParaRPr lang="en-GB" dirty="0"/>
          </a:p>
        </p:txBody>
      </p:sp>
    </p:spTree>
    <p:extLst>
      <p:ext uri="{BB962C8B-B14F-4D97-AF65-F5344CB8AC3E}">
        <p14:creationId xmlns:p14="http://schemas.microsoft.com/office/powerpoint/2010/main" val="810955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FFBBFBA-3F0E-CA2E-1D32-EF223AAE52A0}"/>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CE4C8E63-6D52-39F7-85CA-18F1A0AC668E}"/>
              </a:ext>
            </a:extLst>
          </p:cNvPr>
          <p:cNvSpPr>
            <a:spLocks noGrp="1"/>
          </p:cNvSpPr>
          <p:nvPr>
            <p:ph type="sldNum" sz="quarter" idx="17"/>
          </p:nvPr>
        </p:nvSpPr>
        <p:spPr/>
        <p:txBody>
          <a:bodyPr/>
          <a:lstStyle/>
          <a:p>
            <a:fld id="{4667DF6F-AB94-F945-BF4E-4FA5BF56AD30}" type="slidenum">
              <a:rPr lang="en-GB" smtClean="0"/>
              <a:pPr/>
              <a:t>11</a:t>
            </a:fld>
            <a:endParaRPr lang="en-GB" dirty="0"/>
          </a:p>
        </p:txBody>
      </p:sp>
      <p:sp>
        <p:nvSpPr>
          <p:cNvPr id="4" name="Title 3">
            <a:extLst>
              <a:ext uri="{FF2B5EF4-FFF2-40B4-BE49-F238E27FC236}">
                <a16:creationId xmlns:a16="http://schemas.microsoft.com/office/drawing/2014/main" id="{91B8E903-3331-218A-F399-5139496DEEEF}"/>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5" name="Text Placeholder 4">
            <a:extLst>
              <a:ext uri="{FF2B5EF4-FFF2-40B4-BE49-F238E27FC236}">
                <a16:creationId xmlns:a16="http://schemas.microsoft.com/office/drawing/2014/main" id="{0BD336C6-F86E-353B-992D-2B48E44127D4}"/>
              </a:ext>
            </a:extLst>
          </p:cNvPr>
          <p:cNvSpPr>
            <a:spLocks noGrp="1"/>
          </p:cNvSpPr>
          <p:nvPr>
            <p:ph type="body" sz="quarter" idx="13"/>
          </p:nvPr>
        </p:nvSpPr>
        <p:spPr/>
        <p:txBody>
          <a:bodyPr/>
          <a:lstStyle/>
          <a:p>
            <a:r>
              <a:rPr lang="en-GB" altLang="en-US" dirty="0">
                <a:solidFill>
                  <a:srgbClr val="002D62"/>
                </a:solidFill>
              </a:rPr>
              <a:t>VAT Relevant Activities – Exemptions (4)</a:t>
            </a:r>
            <a:endParaRPr lang="en-GB" dirty="0"/>
          </a:p>
        </p:txBody>
      </p:sp>
      <p:sp>
        <p:nvSpPr>
          <p:cNvPr id="6" name="Text Placeholder 5">
            <a:extLst>
              <a:ext uri="{FF2B5EF4-FFF2-40B4-BE49-F238E27FC236}">
                <a16:creationId xmlns:a16="http://schemas.microsoft.com/office/drawing/2014/main" id="{8F8BE882-FC50-0DC6-250B-9570B7EBC225}"/>
              </a:ext>
            </a:extLst>
          </p:cNvPr>
          <p:cNvSpPr>
            <a:spLocks noGrp="1"/>
          </p:cNvSpPr>
          <p:nvPr>
            <p:ph type="body" sz="quarter" idx="18"/>
          </p:nvPr>
        </p:nvSpPr>
        <p:spPr>
          <a:xfrm>
            <a:off x="405218" y="1734834"/>
            <a:ext cx="5603322" cy="4267199"/>
          </a:xfrm>
        </p:spPr>
        <p:txBody>
          <a:bodyPr/>
          <a:lstStyle/>
          <a:p>
            <a:r>
              <a:rPr lang="en-GB" altLang="en-US" sz="1800" b="1" dirty="0">
                <a:solidFill>
                  <a:srgbClr val="002D62"/>
                </a:solidFill>
              </a:rPr>
              <a:t>VAT Act 1994 Schedule 9</a:t>
            </a:r>
          </a:p>
          <a:p>
            <a:pPr marL="285750" indent="-285750">
              <a:buFont typeface="Arial" panose="020B0604020202020204" pitchFamily="34" charset="0"/>
              <a:buChar char="•"/>
            </a:pPr>
            <a:r>
              <a:rPr lang="en-GB" altLang="en-US" sz="1800" dirty="0">
                <a:solidFill>
                  <a:srgbClr val="002D62"/>
                </a:solidFill>
              </a:rPr>
              <a:t>Income from land &amp; buildings</a:t>
            </a:r>
          </a:p>
          <a:p>
            <a:pPr lvl="2"/>
            <a:r>
              <a:rPr lang="en-GB" altLang="en-US" sz="1600" dirty="0">
                <a:solidFill>
                  <a:srgbClr val="002D62"/>
                </a:solidFill>
              </a:rPr>
              <a:t>Certain exceptions</a:t>
            </a:r>
          </a:p>
          <a:p>
            <a:pPr lvl="2"/>
            <a:r>
              <a:rPr lang="en-GB" altLang="en-US" sz="1600" dirty="0">
                <a:solidFill>
                  <a:srgbClr val="002D62"/>
                </a:solidFill>
              </a:rPr>
              <a:t>Option to tax</a:t>
            </a:r>
          </a:p>
          <a:p>
            <a:pPr marL="285750" indent="-285750">
              <a:buFont typeface="Arial" panose="020B0604020202020204" pitchFamily="34" charset="0"/>
              <a:buChar char="•"/>
            </a:pPr>
            <a:r>
              <a:rPr lang="en-GB" altLang="en-US" sz="1800" dirty="0">
                <a:solidFill>
                  <a:srgbClr val="002D62"/>
                </a:solidFill>
              </a:rPr>
              <a:t>Insurance</a:t>
            </a:r>
          </a:p>
          <a:p>
            <a:pPr marL="285750" indent="-285750">
              <a:buFont typeface="Arial" panose="020B0604020202020204" pitchFamily="34" charset="0"/>
              <a:buChar char="•"/>
            </a:pPr>
            <a:r>
              <a:rPr lang="en-GB" altLang="en-US" sz="1800" dirty="0">
                <a:solidFill>
                  <a:srgbClr val="002D62"/>
                </a:solidFill>
              </a:rPr>
              <a:t>Postal services</a:t>
            </a:r>
          </a:p>
          <a:p>
            <a:pPr marL="285750" indent="-285750">
              <a:buFont typeface="Arial" panose="020B0604020202020204" pitchFamily="34" charset="0"/>
              <a:buChar char="•"/>
            </a:pPr>
            <a:r>
              <a:rPr lang="en-GB" altLang="en-US" sz="1800" dirty="0">
                <a:solidFill>
                  <a:srgbClr val="002D62"/>
                </a:solidFill>
              </a:rPr>
              <a:t>Betting, gaming and lotteries</a:t>
            </a:r>
          </a:p>
          <a:p>
            <a:pPr marL="285750" indent="-285750">
              <a:buFont typeface="Arial" panose="020B0604020202020204" pitchFamily="34" charset="0"/>
              <a:buChar char="•"/>
            </a:pPr>
            <a:r>
              <a:rPr lang="en-GB" altLang="en-US" sz="1800" dirty="0">
                <a:solidFill>
                  <a:srgbClr val="002D62"/>
                </a:solidFill>
              </a:rPr>
              <a:t>Financial services</a:t>
            </a:r>
          </a:p>
          <a:p>
            <a:pPr marL="285750" indent="-285750">
              <a:buFont typeface="Arial" panose="020B0604020202020204" pitchFamily="34" charset="0"/>
              <a:buChar char="•"/>
            </a:pPr>
            <a:r>
              <a:rPr lang="en-GB" altLang="en-US" sz="1800" dirty="0">
                <a:solidFill>
                  <a:srgbClr val="002D62"/>
                </a:solidFill>
              </a:rPr>
              <a:t>Health &amp; Welfare</a:t>
            </a:r>
          </a:p>
          <a:p>
            <a:pPr marL="285750" indent="-285750">
              <a:buFont typeface="Arial" panose="020B0604020202020204" pitchFamily="34" charset="0"/>
              <a:buChar char="•"/>
            </a:pPr>
            <a:r>
              <a:rPr lang="en-GB" altLang="en-US" sz="1800" dirty="0">
                <a:solidFill>
                  <a:srgbClr val="002D62"/>
                </a:solidFill>
              </a:rPr>
              <a:t>Burial &amp; cremation</a:t>
            </a:r>
          </a:p>
          <a:p>
            <a:endParaRPr lang="en-GB" sz="1400" dirty="0"/>
          </a:p>
        </p:txBody>
      </p:sp>
      <p:sp>
        <p:nvSpPr>
          <p:cNvPr id="7" name="Text Placeholder 6">
            <a:extLst>
              <a:ext uri="{FF2B5EF4-FFF2-40B4-BE49-F238E27FC236}">
                <a16:creationId xmlns:a16="http://schemas.microsoft.com/office/drawing/2014/main" id="{C29A2DDE-6528-131E-DC84-A08F17C04FE2}"/>
              </a:ext>
            </a:extLst>
          </p:cNvPr>
          <p:cNvSpPr>
            <a:spLocks noGrp="1"/>
          </p:cNvSpPr>
          <p:nvPr>
            <p:ph type="body" sz="quarter" idx="21"/>
          </p:nvPr>
        </p:nvSpPr>
        <p:spPr/>
        <p:txBody>
          <a:bodyPr/>
          <a:lstStyle/>
          <a:p>
            <a:pPr marL="285750" indent="-285750">
              <a:lnSpc>
                <a:spcPct val="150000"/>
              </a:lnSpc>
              <a:buFont typeface="Arial" panose="020B0604020202020204" pitchFamily="34" charset="0"/>
              <a:buChar char="•"/>
            </a:pPr>
            <a:r>
              <a:rPr lang="en-GB" altLang="en-US" sz="1800" dirty="0">
                <a:solidFill>
                  <a:srgbClr val="002D62"/>
                </a:solidFill>
              </a:rPr>
              <a:t>Subscriptions to trade unions, professional and other interest bodies</a:t>
            </a:r>
          </a:p>
          <a:p>
            <a:pPr marL="285750" indent="-285750">
              <a:lnSpc>
                <a:spcPct val="150000"/>
              </a:lnSpc>
              <a:buFont typeface="Arial" panose="020B0604020202020204" pitchFamily="34" charset="0"/>
              <a:buChar char="•"/>
            </a:pPr>
            <a:r>
              <a:rPr lang="en-GB" altLang="en-US" sz="1800" dirty="0">
                <a:solidFill>
                  <a:srgbClr val="002D62"/>
                </a:solidFill>
              </a:rPr>
              <a:t>Works of art</a:t>
            </a:r>
          </a:p>
          <a:p>
            <a:pPr marL="285750" indent="-285750">
              <a:lnSpc>
                <a:spcPct val="150000"/>
              </a:lnSpc>
              <a:buClr>
                <a:srgbClr val="FF0000"/>
              </a:buClr>
              <a:buFont typeface="Arial" panose="020B0604020202020204" pitchFamily="34" charset="0"/>
              <a:buChar char="•"/>
            </a:pPr>
            <a:r>
              <a:rPr lang="en-GB" altLang="en-US" sz="1800" strike="sngStrike" dirty="0">
                <a:solidFill>
                  <a:srgbClr val="FF0000"/>
                </a:solidFill>
              </a:rPr>
              <a:t>Fund raising events by charities</a:t>
            </a:r>
            <a:endParaRPr lang="en-GB" altLang="en-US" sz="1800" b="1" strike="sngStrike" dirty="0">
              <a:solidFill>
                <a:srgbClr val="FF0000"/>
              </a:solidFill>
            </a:endParaRPr>
          </a:p>
          <a:p>
            <a:pPr marL="285750" indent="-285750">
              <a:lnSpc>
                <a:spcPct val="150000"/>
              </a:lnSpc>
              <a:buFont typeface="Arial" panose="020B0604020202020204" pitchFamily="34" charset="0"/>
              <a:buChar char="•"/>
            </a:pPr>
            <a:r>
              <a:rPr lang="en-GB" altLang="en-US" sz="1800" dirty="0">
                <a:solidFill>
                  <a:srgbClr val="002D62"/>
                </a:solidFill>
              </a:rPr>
              <a:t>Admission to museums, art galleries, zoos, performances</a:t>
            </a:r>
          </a:p>
          <a:p>
            <a:pPr marL="285750" indent="-285750">
              <a:lnSpc>
                <a:spcPct val="150000"/>
              </a:lnSpc>
              <a:buFont typeface="Arial" panose="020B0604020202020204" pitchFamily="34" charset="0"/>
              <a:buChar char="•"/>
            </a:pPr>
            <a:r>
              <a:rPr lang="en-GB" altLang="en-US" sz="1800" dirty="0">
                <a:solidFill>
                  <a:srgbClr val="002D62"/>
                </a:solidFill>
              </a:rPr>
              <a:t>Where input tax has been blocked</a:t>
            </a:r>
          </a:p>
          <a:p>
            <a:pPr marL="285750" indent="-285750">
              <a:lnSpc>
                <a:spcPct val="150000"/>
              </a:lnSpc>
              <a:buFont typeface="Arial" panose="020B0604020202020204" pitchFamily="34" charset="0"/>
              <a:buChar char="•"/>
            </a:pPr>
            <a:r>
              <a:rPr lang="en-GB" altLang="en-US" sz="1800" dirty="0">
                <a:solidFill>
                  <a:srgbClr val="002D62"/>
                </a:solidFill>
              </a:rPr>
              <a:t>Investment gold</a:t>
            </a:r>
          </a:p>
          <a:p>
            <a:endParaRPr lang="en-GB" sz="1800" dirty="0"/>
          </a:p>
        </p:txBody>
      </p:sp>
    </p:spTree>
    <p:extLst>
      <p:ext uri="{BB962C8B-B14F-4D97-AF65-F5344CB8AC3E}">
        <p14:creationId xmlns:p14="http://schemas.microsoft.com/office/powerpoint/2010/main" val="351121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9B596-0527-7A99-6F8B-21EB3176C8D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2DD6A141-36C3-95B0-FA4F-4C4797F4FA58}"/>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96C2795D-3F96-3B70-6F31-503677ADC949}"/>
              </a:ext>
            </a:extLst>
          </p:cNvPr>
          <p:cNvSpPr>
            <a:spLocks noGrp="1"/>
          </p:cNvSpPr>
          <p:nvPr>
            <p:ph type="sldNum" sz="quarter" idx="17"/>
          </p:nvPr>
        </p:nvSpPr>
        <p:spPr/>
        <p:txBody>
          <a:bodyPr/>
          <a:lstStyle/>
          <a:p>
            <a:fld id="{4667DF6F-AB94-F945-BF4E-4FA5BF56AD30}" type="slidenum">
              <a:rPr lang="en-GB" smtClean="0"/>
              <a:pPr/>
              <a:t>12</a:t>
            </a:fld>
            <a:endParaRPr lang="en-GB" dirty="0"/>
          </a:p>
        </p:txBody>
      </p:sp>
      <p:sp>
        <p:nvSpPr>
          <p:cNvPr id="4" name="Title 3">
            <a:extLst>
              <a:ext uri="{FF2B5EF4-FFF2-40B4-BE49-F238E27FC236}">
                <a16:creationId xmlns:a16="http://schemas.microsoft.com/office/drawing/2014/main" id="{333A153E-5D1B-F33A-E049-2812BAF01DB9}"/>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5" name="Text Placeholder 4">
            <a:extLst>
              <a:ext uri="{FF2B5EF4-FFF2-40B4-BE49-F238E27FC236}">
                <a16:creationId xmlns:a16="http://schemas.microsoft.com/office/drawing/2014/main" id="{52D52BA2-C049-C4A4-C93C-5FEB47496B24}"/>
              </a:ext>
            </a:extLst>
          </p:cNvPr>
          <p:cNvSpPr>
            <a:spLocks noGrp="1"/>
          </p:cNvSpPr>
          <p:nvPr>
            <p:ph type="body" sz="quarter" idx="13"/>
          </p:nvPr>
        </p:nvSpPr>
        <p:spPr/>
        <p:txBody>
          <a:bodyPr/>
          <a:lstStyle/>
          <a:p>
            <a:r>
              <a:rPr lang="en-GB" altLang="en-US" dirty="0">
                <a:solidFill>
                  <a:srgbClr val="002D62"/>
                </a:solidFill>
              </a:rPr>
              <a:t>VAT Relevant Activities – Zero Rating (4)</a:t>
            </a:r>
            <a:endParaRPr lang="en-GB" dirty="0"/>
          </a:p>
        </p:txBody>
      </p:sp>
      <p:sp>
        <p:nvSpPr>
          <p:cNvPr id="6" name="Text Placeholder 5">
            <a:extLst>
              <a:ext uri="{FF2B5EF4-FFF2-40B4-BE49-F238E27FC236}">
                <a16:creationId xmlns:a16="http://schemas.microsoft.com/office/drawing/2014/main" id="{6E5F9882-533E-A8C4-8A01-8058568179AD}"/>
              </a:ext>
            </a:extLst>
          </p:cNvPr>
          <p:cNvSpPr>
            <a:spLocks noGrp="1"/>
          </p:cNvSpPr>
          <p:nvPr>
            <p:ph type="body" sz="quarter" idx="18"/>
          </p:nvPr>
        </p:nvSpPr>
        <p:spPr>
          <a:xfrm>
            <a:off x="405218" y="1734834"/>
            <a:ext cx="5603322" cy="4267199"/>
          </a:xfrm>
        </p:spPr>
        <p:txBody>
          <a:bodyPr/>
          <a:lstStyle/>
          <a:p>
            <a:r>
              <a:rPr lang="en-GB" altLang="en-US" sz="1800" b="1" dirty="0">
                <a:solidFill>
                  <a:srgbClr val="002D62"/>
                </a:solidFill>
              </a:rPr>
              <a:t>VAT Act 1994 Schedule 8</a:t>
            </a:r>
          </a:p>
          <a:p>
            <a:pPr marL="342900" indent="-342900">
              <a:buFont typeface="Arial" panose="020B0604020202020204" pitchFamily="34" charset="0"/>
              <a:buChar char="•"/>
            </a:pPr>
            <a:r>
              <a:rPr lang="en-GB" altLang="en-US" sz="2000" dirty="0">
                <a:solidFill>
                  <a:srgbClr val="002D62"/>
                </a:solidFill>
              </a:rPr>
              <a:t>Food</a:t>
            </a:r>
          </a:p>
          <a:p>
            <a:pPr marL="342900" indent="-342900">
              <a:buFont typeface="Arial" panose="020B0604020202020204" pitchFamily="34" charset="0"/>
              <a:buChar char="•"/>
            </a:pPr>
            <a:r>
              <a:rPr lang="en-GB" altLang="en-US" sz="2000" dirty="0">
                <a:solidFill>
                  <a:srgbClr val="002D62"/>
                </a:solidFill>
              </a:rPr>
              <a:t>Water</a:t>
            </a:r>
          </a:p>
          <a:p>
            <a:pPr marL="342900" indent="-342900">
              <a:buFont typeface="Arial" panose="020B0604020202020204" pitchFamily="34" charset="0"/>
              <a:buChar char="•"/>
            </a:pPr>
            <a:r>
              <a:rPr lang="en-GB" altLang="en-US" sz="2000" dirty="0">
                <a:solidFill>
                  <a:srgbClr val="002D62"/>
                </a:solidFill>
              </a:rPr>
              <a:t>Books and other printed matter</a:t>
            </a:r>
          </a:p>
          <a:p>
            <a:pPr marL="342900" indent="-342900">
              <a:buFont typeface="Arial" panose="020B0604020202020204" pitchFamily="34" charset="0"/>
              <a:buChar char="•"/>
            </a:pPr>
            <a:r>
              <a:rPr lang="en-GB" altLang="en-US" sz="2000" dirty="0">
                <a:solidFill>
                  <a:srgbClr val="002D62"/>
                </a:solidFill>
              </a:rPr>
              <a:t>Talking books for the blind</a:t>
            </a:r>
          </a:p>
          <a:p>
            <a:pPr marL="342900" indent="-342900">
              <a:buFont typeface="Arial" panose="020B0604020202020204" pitchFamily="34" charset="0"/>
              <a:buChar char="•"/>
            </a:pPr>
            <a:endParaRPr lang="en-GB" altLang="en-US" sz="2000" dirty="0">
              <a:solidFill>
                <a:srgbClr val="002D62"/>
              </a:solidFill>
            </a:endParaRPr>
          </a:p>
          <a:p>
            <a:pPr marL="342900" indent="-342900">
              <a:buFont typeface="Arial" panose="020B0604020202020204" pitchFamily="34" charset="0"/>
              <a:buChar char="•"/>
            </a:pPr>
            <a:r>
              <a:rPr lang="en-GB" altLang="en-US" sz="2000" dirty="0">
                <a:solidFill>
                  <a:srgbClr val="002D62"/>
                </a:solidFill>
              </a:rPr>
              <a:t>Construction of buildings</a:t>
            </a:r>
          </a:p>
          <a:p>
            <a:pPr lvl="2"/>
            <a:r>
              <a:rPr lang="en-GB" altLang="en-US" sz="1800" dirty="0">
                <a:solidFill>
                  <a:srgbClr val="002D62"/>
                </a:solidFill>
              </a:rPr>
              <a:t>Domestic, residential and charitable non business</a:t>
            </a:r>
          </a:p>
          <a:p>
            <a:pPr marL="342900" indent="-342900">
              <a:buFont typeface="Arial" panose="020B0604020202020204" pitchFamily="34" charset="0"/>
              <a:buChar char="•"/>
            </a:pPr>
            <a:endParaRPr lang="en-GB" altLang="en-US" sz="2000" dirty="0">
              <a:solidFill>
                <a:srgbClr val="002D62"/>
              </a:solidFill>
            </a:endParaRPr>
          </a:p>
          <a:p>
            <a:pPr marL="342900" indent="-342900">
              <a:buFont typeface="Arial" panose="020B0604020202020204" pitchFamily="34" charset="0"/>
              <a:buChar char="•"/>
            </a:pPr>
            <a:r>
              <a:rPr lang="en-GB" altLang="en-US" sz="2000" dirty="0">
                <a:solidFill>
                  <a:srgbClr val="002D62"/>
                </a:solidFill>
              </a:rPr>
              <a:t>Alterations to protected buildings – REMOVED</a:t>
            </a:r>
          </a:p>
          <a:p>
            <a:endParaRPr lang="en-GB" sz="1400" dirty="0"/>
          </a:p>
        </p:txBody>
      </p:sp>
      <p:sp>
        <p:nvSpPr>
          <p:cNvPr id="7" name="Text Placeholder 6">
            <a:extLst>
              <a:ext uri="{FF2B5EF4-FFF2-40B4-BE49-F238E27FC236}">
                <a16:creationId xmlns:a16="http://schemas.microsoft.com/office/drawing/2014/main" id="{F310340F-71B6-94D1-4807-1F8E51EC88F3}"/>
              </a:ext>
            </a:extLst>
          </p:cNvPr>
          <p:cNvSpPr>
            <a:spLocks noGrp="1"/>
          </p:cNvSpPr>
          <p:nvPr>
            <p:ph type="body" sz="quarter" idx="21"/>
          </p:nvPr>
        </p:nvSpPr>
        <p:spPr/>
        <p:txBody>
          <a:bodyPr/>
          <a:lstStyle/>
          <a:p>
            <a:pPr marL="285750" indent="-285750">
              <a:buFont typeface="Arial" panose="020B0604020202020204" pitchFamily="34" charset="0"/>
              <a:buChar char="•"/>
            </a:pPr>
            <a:r>
              <a:rPr lang="en-GB" altLang="en-US" sz="1800" dirty="0">
                <a:solidFill>
                  <a:srgbClr val="002D62"/>
                </a:solidFill>
              </a:rPr>
              <a:t>Caravans and houseboats</a:t>
            </a:r>
          </a:p>
          <a:p>
            <a:pPr marL="285750" indent="-285750">
              <a:buFont typeface="Arial" panose="020B0604020202020204" pitchFamily="34" charset="0"/>
              <a:buChar char="•"/>
            </a:pPr>
            <a:r>
              <a:rPr lang="en-GB" altLang="en-US" sz="1800" dirty="0">
                <a:solidFill>
                  <a:srgbClr val="002D62"/>
                </a:solidFill>
              </a:rPr>
              <a:t>Gold</a:t>
            </a:r>
          </a:p>
          <a:p>
            <a:pPr marL="285750" indent="-285750">
              <a:buFont typeface="Arial" panose="020B0604020202020204" pitchFamily="34" charset="0"/>
              <a:buChar char="•"/>
            </a:pPr>
            <a:r>
              <a:rPr lang="en-GB" altLang="en-US" sz="1800" dirty="0">
                <a:solidFill>
                  <a:srgbClr val="002D62"/>
                </a:solidFill>
              </a:rPr>
              <a:t>Bank notes</a:t>
            </a:r>
          </a:p>
          <a:p>
            <a:pPr marL="285750" indent="-285750">
              <a:buFont typeface="Arial" panose="020B0604020202020204" pitchFamily="34" charset="0"/>
              <a:buChar char="•"/>
            </a:pPr>
            <a:r>
              <a:rPr lang="en-GB" altLang="en-US" sz="1800" dirty="0">
                <a:solidFill>
                  <a:srgbClr val="002D62"/>
                </a:solidFill>
              </a:rPr>
              <a:t>Drugs, medicines, aids for the disabled</a:t>
            </a:r>
          </a:p>
          <a:p>
            <a:pPr marL="285750" indent="-285750">
              <a:buFont typeface="Arial" panose="020B0604020202020204" pitchFamily="34" charset="0"/>
              <a:buChar char="•"/>
            </a:pPr>
            <a:r>
              <a:rPr lang="en-GB" altLang="en-US" sz="1800" dirty="0">
                <a:solidFill>
                  <a:srgbClr val="002D62"/>
                </a:solidFill>
              </a:rPr>
              <a:t>Children’s clothing and footwear</a:t>
            </a:r>
          </a:p>
          <a:p>
            <a:pPr marL="285750" indent="-285750">
              <a:buFont typeface="Arial" panose="020B0604020202020204" pitchFamily="34" charset="0"/>
              <a:buChar char="•"/>
            </a:pPr>
            <a:r>
              <a:rPr lang="en-GB" altLang="en-US" sz="1800" dirty="0">
                <a:solidFill>
                  <a:srgbClr val="002D62"/>
                </a:solidFill>
              </a:rPr>
              <a:t>Women’s Sanitary Products</a:t>
            </a:r>
          </a:p>
          <a:p>
            <a:endParaRPr lang="en-GB" sz="1800" dirty="0"/>
          </a:p>
        </p:txBody>
      </p:sp>
    </p:spTree>
    <p:extLst>
      <p:ext uri="{BB962C8B-B14F-4D97-AF65-F5344CB8AC3E}">
        <p14:creationId xmlns:p14="http://schemas.microsoft.com/office/powerpoint/2010/main" val="2648865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7B76B-ECAB-73DF-1EC0-A6083BABA44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8F415B-D36A-5323-5AAD-B10E248F8152}"/>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D36D0FDE-CB22-8192-977A-6C3F4A31D0BE}"/>
              </a:ext>
            </a:extLst>
          </p:cNvPr>
          <p:cNvSpPr>
            <a:spLocks noGrp="1"/>
          </p:cNvSpPr>
          <p:nvPr>
            <p:ph type="sldNum" sz="quarter" idx="17"/>
          </p:nvPr>
        </p:nvSpPr>
        <p:spPr/>
        <p:txBody>
          <a:bodyPr/>
          <a:lstStyle/>
          <a:p>
            <a:fld id="{4667DF6F-AB94-F945-BF4E-4FA5BF56AD30}" type="slidenum">
              <a:rPr lang="en-GB" smtClean="0"/>
              <a:pPr/>
              <a:t>13</a:t>
            </a:fld>
            <a:endParaRPr lang="en-GB" dirty="0"/>
          </a:p>
        </p:txBody>
      </p:sp>
      <p:sp>
        <p:nvSpPr>
          <p:cNvPr id="4" name="Title 3">
            <a:extLst>
              <a:ext uri="{FF2B5EF4-FFF2-40B4-BE49-F238E27FC236}">
                <a16:creationId xmlns:a16="http://schemas.microsoft.com/office/drawing/2014/main" id="{E5B3F96B-01C8-D2BC-6E19-681427EDBD39}"/>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5" name="Text Placeholder 4">
            <a:extLst>
              <a:ext uri="{FF2B5EF4-FFF2-40B4-BE49-F238E27FC236}">
                <a16:creationId xmlns:a16="http://schemas.microsoft.com/office/drawing/2014/main" id="{97102754-91B4-163F-361D-24830D79BAC3}"/>
              </a:ext>
            </a:extLst>
          </p:cNvPr>
          <p:cNvSpPr>
            <a:spLocks noGrp="1"/>
          </p:cNvSpPr>
          <p:nvPr>
            <p:ph type="body" sz="quarter" idx="13"/>
          </p:nvPr>
        </p:nvSpPr>
        <p:spPr/>
        <p:txBody>
          <a:bodyPr/>
          <a:lstStyle/>
          <a:p>
            <a:r>
              <a:rPr lang="en-GB" altLang="en-US" dirty="0">
                <a:solidFill>
                  <a:srgbClr val="002D62"/>
                </a:solidFill>
              </a:rPr>
              <a:t>VAT Relevant Activities – Reduced Rating (5% currently) (4)</a:t>
            </a:r>
            <a:endParaRPr lang="en-GB" dirty="0"/>
          </a:p>
        </p:txBody>
      </p:sp>
      <p:sp>
        <p:nvSpPr>
          <p:cNvPr id="6" name="Text Placeholder 5">
            <a:extLst>
              <a:ext uri="{FF2B5EF4-FFF2-40B4-BE49-F238E27FC236}">
                <a16:creationId xmlns:a16="http://schemas.microsoft.com/office/drawing/2014/main" id="{983873E9-E5C1-26C2-FE0E-63FEE4658983}"/>
              </a:ext>
            </a:extLst>
          </p:cNvPr>
          <p:cNvSpPr>
            <a:spLocks noGrp="1"/>
          </p:cNvSpPr>
          <p:nvPr>
            <p:ph type="body" sz="quarter" idx="18"/>
          </p:nvPr>
        </p:nvSpPr>
        <p:spPr>
          <a:xfrm>
            <a:off x="405218" y="1734834"/>
            <a:ext cx="5603322" cy="4267199"/>
          </a:xfrm>
        </p:spPr>
        <p:txBody>
          <a:bodyPr/>
          <a:lstStyle/>
          <a:p>
            <a:r>
              <a:rPr lang="en-GB" altLang="en-US" sz="2400" b="1" dirty="0">
                <a:solidFill>
                  <a:srgbClr val="002D62"/>
                </a:solidFill>
              </a:rPr>
              <a:t>VAT Act 1994, Sch 7A</a:t>
            </a:r>
          </a:p>
          <a:p>
            <a:endParaRPr lang="en-GB" altLang="en-US" sz="1764" dirty="0">
              <a:solidFill>
                <a:srgbClr val="002D62"/>
              </a:solidFill>
            </a:endParaRPr>
          </a:p>
          <a:p>
            <a:pPr marL="342900" indent="-342900">
              <a:buFont typeface="Arial" panose="020B0604020202020204" pitchFamily="34" charset="0"/>
              <a:buChar char="•"/>
            </a:pPr>
            <a:r>
              <a:rPr lang="en-GB" altLang="en-US" sz="1984" dirty="0">
                <a:solidFill>
                  <a:srgbClr val="002D62"/>
                </a:solidFill>
              </a:rPr>
              <a:t>Domestic fuel or power</a:t>
            </a:r>
          </a:p>
          <a:p>
            <a:pPr marL="342900" indent="-342900">
              <a:buFont typeface="Arial" panose="020B0604020202020204" pitchFamily="34" charset="0"/>
              <a:buChar char="•"/>
            </a:pPr>
            <a:r>
              <a:rPr lang="en-GB" altLang="en-US" sz="1984" dirty="0">
                <a:solidFill>
                  <a:srgbClr val="002D62"/>
                </a:solidFill>
              </a:rPr>
              <a:t>Installation of energy saving materials</a:t>
            </a:r>
          </a:p>
          <a:p>
            <a:pPr marL="342900" indent="-342900">
              <a:buFont typeface="Arial" panose="020B0604020202020204" pitchFamily="34" charset="0"/>
              <a:buChar char="•"/>
            </a:pPr>
            <a:r>
              <a:rPr lang="en-GB" altLang="en-US" sz="1984" dirty="0">
                <a:solidFill>
                  <a:srgbClr val="002D62"/>
                </a:solidFill>
              </a:rPr>
              <a:t>Grant funded installation of heating equipment or security goods or connection of gas supply</a:t>
            </a:r>
          </a:p>
          <a:p>
            <a:pPr marL="342900" indent="-342900">
              <a:buFont typeface="Arial" panose="020B0604020202020204" pitchFamily="34" charset="0"/>
              <a:buChar char="•"/>
            </a:pPr>
            <a:r>
              <a:rPr lang="en-GB" altLang="en-US" sz="1984" dirty="0">
                <a:solidFill>
                  <a:srgbClr val="002D62"/>
                </a:solidFill>
              </a:rPr>
              <a:t>Children’s car seats</a:t>
            </a:r>
          </a:p>
          <a:p>
            <a:pPr lvl="2"/>
            <a:r>
              <a:rPr lang="en-GB" altLang="en-US" sz="1564" dirty="0">
                <a:solidFill>
                  <a:srgbClr val="002D62"/>
                </a:solidFill>
              </a:rPr>
              <a:t>Domestic, residential and charitable non business</a:t>
            </a:r>
          </a:p>
          <a:p>
            <a:endParaRPr lang="en-GB" sz="1400" dirty="0"/>
          </a:p>
        </p:txBody>
      </p:sp>
      <p:sp>
        <p:nvSpPr>
          <p:cNvPr id="7" name="Text Placeholder 6">
            <a:extLst>
              <a:ext uri="{FF2B5EF4-FFF2-40B4-BE49-F238E27FC236}">
                <a16:creationId xmlns:a16="http://schemas.microsoft.com/office/drawing/2014/main" id="{5B1C3685-559F-FD40-D553-BD3C026CDC18}"/>
              </a:ext>
            </a:extLst>
          </p:cNvPr>
          <p:cNvSpPr>
            <a:spLocks noGrp="1"/>
          </p:cNvSpPr>
          <p:nvPr>
            <p:ph type="body" sz="quarter" idx="21"/>
          </p:nvPr>
        </p:nvSpPr>
        <p:spPr>
          <a:xfrm>
            <a:off x="6272767" y="2684745"/>
            <a:ext cx="5603322" cy="3052668"/>
          </a:xfrm>
        </p:spPr>
        <p:txBody>
          <a:bodyPr/>
          <a:lstStyle/>
          <a:p>
            <a:pPr marL="285750" indent="-285750">
              <a:buFont typeface="Arial" panose="020B0604020202020204" pitchFamily="34" charset="0"/>
              <a:buChar char="•"/>
            </a:pPr>
            <a:r>
              <a:rPr lang="en-GB" altLang="en-US" sz="1800" dirty="0">
                <a:solidFill>
                  <a:srgbClr val="002D62"/>
                </a:solidFill>
              </a:rPr>
              <a:t>Residential conversions</a:t>
            </a:r>
          </a:p>
          <a:p>
            <a:pPr marL="285750" indent="-285750">
              <a:buFont typeface="Arial" panose="020B0604020202020204" pitchFamily="34" charset="0"/>
              <a:buChar char="•"/>
            </a:pPr>
            <a:r>
              <a:rPr lang="en-GB" altLang="en-US" sz="1800" dirty="0">
                <a:solidFill>
                  <a:srgbClr val="002D62"/>
                </a:solidFill>
              </a:rPr>
              <a:t>Residential renovations and alterations</a:t>
            </a:r>
          </a:p>
          <a:p>
            <a:pPr marL="285750" indent="-285750">
              <a:buFont typeface="Arial" panose="020B0604020202020204" pitchFamily="34" charset="0"/>
              <a:buChar char="•"/>
            </a:pPr>
            <a:r>
              <a:rPr lang="en-GB" altLang="en-US" sz="1800" dirty="0">
                <a:solidFill>
                  <a:srgbClr val="002D62"/>
                </a:solidFill>
              </a:rPr>
              <a:t>Contraceptive products</a:t>
            </a:r>
          </a:p>
          <a:p>
            <a:pPr marL="285750" indent="-285750">
              <a:buFont typeface="Arial" panose="020B0604020202020204" pitchFamily="34" charset="0"/>
              <a:buChar char="•"/>
            </a:pPr>
            <a:r>
              <a:rPr lang="en-GB" altLang="en-US" sz="1800" dirty="0">
                <a:solidFill>
                  <a:srgbClr val="002D62"/>
                </a:solidFill>
              </a:rPr>
              <a:t>Welfare advice or information</a:t>
            </a:r>
          </a:p>
          <a:p>
            <a:pPr marL="285750" indent="-285750">
              <a:buFont typeface="Arial" panose="020B0604020202020204" pitchFamily="34" charset="0"/>
              <a:buChar char="•"/>
            </a:pPr>
            <a:r>
              <a:rPr lang="en-GB" altLang="en-US" sz="1800" dirty="0">
                <a:solidFill>
                  <a:srgbClr val="002D62"/>
                </a:solidFill>
              </a:rPr>
              <a:t>Installation of mobility aids for the elderly</a:t>
            </a:r>
          </a:p>
          <a:p>
            <a:pPr marL="285750" indent="-285750">
              <a:buFont typeface="Arial" panose="020B0604020202020204" pitchFamily="34" charset="0"/>
              <a:buChar char="•"/>
            </a:pPr>
            <a:r>
              <a:rPr lang="en-GB" altLang="en-US" sz="1800" dirty="0">
                <a:solidFill>
                  <a:srgbClr val="002D62"/>
                </a:solidFill>
              </a:rPr>
              <a:t>Smoking cessation products</a:t>
            </a:r>
          </a:p>
          <a:p>
            <a:endParaRPr lang="en-GB" sz="1800" dirty="0"/>
          </a:p>
        </p:txBody>
      </p:sp>
    </p:spTree>
    <p:extLst>
      <p:ext uri="{BB962C8B-B14F-4D97-AF65-F5344CB8AC3E}">
        <p14:creationId xmlns:p14="http://schemas.microsoft.com/office/powerpoint/2010/main" val="614212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A977A-7F62-A514-291E-C904FE4586A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A594DB9-D24E-93B0-E49B-0B4FBBEBCFF6}"/>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DC6A8425-207B-7F45-9826-247133D7477D}"/>
              </a:ext>
            </a:extLst>
          </p:cNvPr>
          <p:cNvSpPr>
            <a:spLocks noGrp="1"/>
          </p:cNvSpPr>
          <p:nvPr>
            <p:ph type="sldNum" sz="quarter" idx="17"/>
          </p:nvPr>
        </p:nvSpPr>
        <p:spPr/>
        <p:txBody>
          <a:bodyPr/>
          <a:lstStyle/>
          <a:p>
            <a:fld id="{4667DF6F-AB94-F945-BF4E-4FA5BF56AD30}" type="slidenum">
              <a:rPr lang="en-GB" smtClean="0"/>
              <a:pPr/>
              <a:t>14</a:t>
            </a:fld>
            <a:endParaRPr lang="en-GB" dirty="0"/>
          </a:p>
        </p:txBody>
      </p:sp>
      <p:sp>
        <p:nvSpPr>
          <p:cNvPr id="4" name="Title 3">
            <a:extLst>
              <a:ext uri="{FF2B5EF4-FFF2-40B4-BE49-F238E27FC236}">
                <a16:creationId xmlns:a16="http://schemas.microsoft.com/office/drawing/2014/main" id="{D5D043ED-DD01-D856-017A-654044CCE1DC}"/>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5CD48348-5818-84E9-6B26-D53E4724FB8D}"/>
              </a:ext>
            </a:extLst>
          </p:cNvPr>
          <p:cNvSpPr>
            <a:spLocks noGrp="1" noChangeArrowheads="1"/>
          </p:cNvSpPr>
          <p:nvPr>
            <p:ph type="body" sz="quarter" idx="18"/>
          </p:nvPr>
        </p:nvSpPr>
        <p:spPr>
          <a:xfrm>
            <a:off x="320675" y="1468996"/>
            <a:ext cx="11555413" cy="4833191"/>
          </a:xfrm>
        </p:spPr>
        <p:txBody>
          <a:bodyPr/>
          <a:lstStyle/>
          <a:p>
            <a:pPr>
              <a:lnSpc>
                <a:spcPct val="90000"/>
              </a:lnSpc>
              <a:defRPr/>
            </a:pPr>
            <a:r>
              <a:rPr lang="en-GB" altLang="en-US" sz="2000" dirty="0">
                <a:solidFill>
                  <a:srgbClr val="FF0000"/>
                </a:solidFill>
                <a:latin typeface="Arial" charset="0"/>
                <a:cs typeface="Arial" charset="0"/>
              </a:rPr>
              <a:t>THE BUSINESS INCOME GOLDEN RULE </a:t>
            </a:r>
            <a:r>
              <a:rPr lang="en-GB" altLang="en-US" sz="2000" dirty="0">
                <a:latin typeface="Arial" charset="0"/>
                <a:cs typeface="Arial" charset="0"/>
              </a:rPr>
              <a:t>–</a:t>
            </a:r>
          </a:p>
          <a:p>
            <a:pPr>
              <a:lnSpc>
                <a:spcPct val="90000"/>
              </a:lnSpc>
              <a:defRPr/>
            </a:pPr>
            <a:endParaRPr lang="en-GB" altLang="en-US" sz="2000" dirty="0">
              <a:latin typeface="Arial" charset="0"/>
              <a:cs typeface="Arial" charset="0"/>
            </a:endParaRPr>
          </a:p>
          <a:p>
            <a:pPr marL="285750" indent="-285750">
              <a:lnSpc>
                <a:spcPct val="90000"/>
              </a:lnSpc>
              <a:buFont typeface="Arial" panose="020B0604020202020204" pitchFamily="34" charset="0"/>
              <a:buChar char="•"/>
              <a:defRPr/>
            </a:pPr>
            <a:r>
              <a:rPr lang="en-GB" altLang="en-US" sz="2000" dirty="0">
                <a:solidFill>
                  <a:srgbClr val="002D62"/>
                </a:solidFill>
                <a:latin typeface="Arial" charset="0"/>
                <a:cs typeface="Arial" charset="0"/>
              </a:rPr>
              <a:t>If you are VAT registered (or required to be): </a:t>
            </a:r>
          </a:p>
          <a:p>
            <a:pPr>
              <a:lnSpc>
                <a:spcPct val="90000"/>
              </a:lnSpc>
              <a:defRPr/>
            </a:pPr>
            <a:endParaRPr lang="en-GB" altLang="en-US" sz="2000" dirty="0">
              <a:solidFill>
                <a:srgbClr val="002D62"/>
              </a:solidFill>
              <a:latin typeface="Arial" charset="0"/>
              <a:cs typeface="Arial" charset="0"/>
            </a:endParaRPr>
          </a:p>
          <a:p>
            <a:pPr>
              <a:lnSpc>
                <a:spcPct val="90000"/>
              </a:lnSpc>
              <a:defRPr/>
            </a:pPr>
            <a:r>
              <a:rPr lang="en-GB" altLang="en-US" sz="2000" u="sng" dirty="0">
                <a:solidFill>
                  <a:srgbClr val="002D62"/>
                </a:solidFill>
                <a:latin typeface="Arial" charset="0"/>
                <a:cs typeface="Arial" charset="0"/>
              </a:rPr>
              <a:t>Every business sales transaction </a:t>
            </a:r>
            <a:r>
              <a:rPr lang="en-GB" altLang="en-US" sz="2000" u="sng" dirty="0">
                <a:solidFill>
                  <a:srgbClr val="002D62"/>
                </a:solidFill>
                <a:highlight>
                  <a:srgbClr val="FFFF00"/>
                </a:highlight>
                <a:latin typeface="Arial" charset="0"/>
                <a:cs typeface="Arial" charset="0"/>
              </a:rPr>
              <a:t>is subject to VAT at the standard rate</a:t>
            </a:r>
            <a:r>
              <a:rPr lang="en-GB" altLang="en-US" sz="2000" u="sng" dirty="0">
                <a:solidFill>
                  <a:srgbClr val="002D62"/>
                </a:solidFill>
                <a:latin typeface="Arial" charset="0"/>
                <a:cs typeface="Arial" charset="0"/>
              </a:rPr>
              <a:t> unless you can find a reference in the following </a:t>
            </a:r>
          </a:p>
          <a:p>
            <a:pPr lvl="1">
              <a:lnSpc>
                <a:spcPct val="90000"/>
              </a:lnSpc>
              <a:buFont typeface="Arial" charset="0"/>
              <a:buChar char="–"/>
              <a:defRPr/>
            </a:pPr>
            <a:endParaRPr lang="en-GB" altLang="en-US" sz="2000" dirty="0">
              <a:solidFill>
                <a:srgbClr val="002D62"/>
              </a:solidFill>
              <a:latin typeface="Arial" charset="0"/>
              <a:cs typeface="Arial" charset="0"/>
            </a:endParaRPr>
          </a:p>
          <a:p>
            <a:pPr marL="268288" lvl="1" indent="-268288">
              <a:buClr>
                <a:srgbClr val="FFC000"/>
              </a:buClr>
              <a:defRPr/>
            </a:pPr>
            <a:r>
              <a:rPr lang="en-GB" altLang="en-US" sz="2000" dirty="0">
                <a:solidFill>
                  <a:srgbClr val="002D62"/>
                </a:solidFill>
                <a:latin typeface="Arial" charset="0"/>
                <a:cs typeface="Arial" charset="0"/>
              </a:rPr>
              <a:t>Zero Rated under Schedule 8 to VAT Act 1994</a:t>
            </a:r>
          </a:p>
          <a:p>
            <a:pPr marL="268288" lvl="1" indent="-268288">
              <a:buClr>
                <a:srgbClr val="FFC000"/>
              </a:buClr>
              <a:defRPr/>
            </a:pPr>
            <a:r>
              <a:rPr lang="en-GB" altLang="en-US" sz="2000" dirty="0">
                <a:solidFill>
                  <a:srgbClr val="002D62"/>
                </a:solidFill>
                <a:latin typeface="Arial" charset="0"/>
                <a:cs typeface="Arial" charset="0"/>
              </a:rPr>
              <a:t>Exempt under Schedule 9 to VAT Act 1994</a:t>
            </a:r>
          </a:p>
          <a:p>
            <a:pPr marL="268288" lvl="1" indent="-268288">
              <a:buClr>
                <a:srgbClr val="FFC000"/>
              </a:buClr>
              <a:defRPr/>
            </a:pPr>
            <a:r>
              <a:rPr lang="en-GB" altLang="en-US" sz="2000" dirty="0">
                <a:solidFill>
                  <a:srgbClr val="002D62"/>
                </a:solidFill>
                <a:latin typeface="Arial" charset="0"/>
                <a:cs typeface="Arial" charset="0"/>
              </a:rPr>
              <a:t>Subject to Reduced Rate (5%) under Schedule 7A to VAT Act 1994</a:t>
            </a:r>
          </a:p>
          <a:p>
            <a:pPr marL="268288" lvl="1" indent="-268288">
              <a:buClr>
                <a:srgbClr val="FFC000"/>
              </a:buClr>
              <a:defRPr/>
            </a:pPr>
            <a:r>
              <a:rPr lang="en-GB" altLang="en-US" sz="2000" dirty="0">
                <a:solidFill>
                  <a:srgbClr val="002D62"/>
                </a:solidFill>
                <a:latin typeface="Arial" charset="0"/>
                <a:cs typeface="Arial" charset="0"/>
              </a:rPr>
              <a:t>Any other special exception (very few) in UK VAT Law</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E86F41F1-E4A5-85A5-54B9-9DC4202FE2AC}"/>
              </a:ext>
            </a:extLst>
          </p:cNvPr>
          <p:cNvSpPr>
            <a:spLocks noGrp="1"/>
          </p:cNvSpPr>
          <p:nvPr>
            <p:ph type="body" sz="quarter" idx="13"/>
          </p:nvPr>
        </p:nvSpPr>
        <p:spPr/>
        <p:txBody>
          <a:bodyPr/>
          <a:lstStyle/>
          <a:p>
            <a:r>
              <a:rPr lang="en-GB" dirty="0"/>
              <a:t>VAT Relevant Activities (4)</a:t>
            </a:r>
          </a:p>
        </p:txBody>
      </p:sp>
    </p:spTree>
    <p:extLst>
      <p:ext uri="{BB962C8B-B14F-4D97-AF65-F5344CB8AC3E}">
        <p14:creationId xmlns:p14="http://schemas.microsoft.com/office/powerpoint/2010/main" val="4196238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E552F-BB12-876B-6270-EA7D20C8E3B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B0F998-D54C-FB6C-8345-B748639649CF}"/>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C775F5E2-A63A-CF7B-03C8-D57A841DDADA}"/>
              </a:ext>
            </a:extLst>
          </p:cNvPr>
          <p:cNvSpPr>
            <a:spLocks noGrp="1"/>
          </p:cNvSpPr>
          <p:nvPr>
            <p:ph type="sldNum" sz="quarter" idx="17"/>
          </p:nvPr>
        </p:nvSpPr>
        <p:spPr/>
        <p:txBody>
          <a:bodyPr/>
          <a:lstStyle/>
          <a:p>
            <a:fld id="{4667DF6F-AB94-F945-BF4E-4FA5BF56AD30}" type="slidenum">
              <a:rPr lang="en-GB" smtClean="0"/>
              <a:pPr/>
              <a:t>15</a:t>
            </a:fld>
            <a:endParaRPr lang="en-GB" dirty="0"/>
          </a:p>
        </p:txBody>
      </p:sp>
      <p:sp>
        <p:nvSpPr>
          <p:cNvPr id="4" name="Title 3">
            <a:extLst>
              <a:ext uri="{FF2B5EF4-FFF2-40B4-BE49-F238E27FC236}">
                <a16:creationId xmlns:a16="http://schemas.microsoft.com/office/drawing/2014/main" id="{25E7A6A1-D192-03EA-6F2B-A5C926CDC4A6}"/>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F591F587-D407-2C78-C1B8-63BA4E9EEAB3}"/>
              </a:ext>
            </a:extLst>
          </p:cNvPr>
          <p:cNvSpPr>
            <a:spLocks noGrp="1" noChangeArrowheads="1"/>
          </p:cNvSpPr>
          <p:nvPr>
            <p:ph type="body" sz="quarter" idx="18"/>
          </p:nvPr>
        </p:nvSpPr>
        <p:spPr>
          <a:xfrm>
            <a:off x="320675" y="1468996"/>
            <a:ext cx="11555413" cy="4833191"/>
          </a:xfrm>
        </p:spPr>
        <p:txBody>
          <a:bodyPr/>
          <a:lstStyle/>
          <a:p>
            <a:pPr>
              <a:lnSpc>
                <a:spcPct val="200000"/>
              </a:lnSpc>
            </a:pPr>
            <a:r>
              <a:rPr lang="en-GB" altLang="en-US" sz="2000" b="1" dirty="0">
                <a:solidFill>
                  <a:srgbClr val="002D62"/>
                </a:solidFill>
              </a:rPr>
              <a:t>University</a:t>
            </a:r>
          </a:p>
          <a:p>
            <a:pPr marL="358775" lvl="1" indent="-358775">
              <a:buClr>
                <a:srgbClr val="FFC000"/>
              </a:buClr>
            </a:pPr>
            <a:r>
              <a:rPr lang="en-GB" altLang="en-US" sz="2000" dirty="0">
                <a:solidFill>
                  <a:srgbClr val="002D62"/>
                </a:solidFill>
              </a:rPr>
              <a:t>Its subvention funding of the Union should be outside the scope of VAT as grant</a:t>
            </a:r>
          </a:p>
          <a:p>
            <a:pPr marL="358775" lvl="1" indent="-358775">
              <a:buClr>
                <a:srgbClr val="FFC000"/>
              </a:buClr>
            </a:pPr>
            <a:r>
              <a:rPr lang="en-GB" altLang="en-US" sz="2000" dirty="0">
                <a:solidFill>
                  <a:srgbClr val="002D62"/>
                </a:solidFill>
              </a:rPr>
              <a:t>No direct (or indirect) benefit</a:t>
            </a:r>
          </a:p>
          <a:p>
            <a:pPr marL="358775" lvl="1" indent="-358775">
              <a:buClr>
                <a:srgbClr val="FFC000"/>
              </a:buClr>
            </a:pPr>
            <a:endParaRPr lang="en-GB" altLang="en-US" sz="2000" dirty="0">
              <a:solidFill>
                <a:srgbClr val="002D62"/>
              </a:solidFill>
            </a:endParaRPr>
          </a:p>
          <a:p>
            <a:pPr marL="358775" lvl="1" indent="-358775">
              <a:buClr>
                <a:srgbClr val="FFC000"/>
              </a:buClr>
            </a:pPr>
            <a:r>
              <a:rPr lang="en-GB" altLang="en-US" sz="2000" dirty="0">
                <a:solidFill>
                  <a:srgbClr val="002D62"/>
                </a:solidFill>
              </a:rPr>
              <a:t>Should the Union supply goods or services to the University, there will be a benefit, and the University is treated as any other customer of the Union – and VAT is charged as appropriate </a:t>
            </a:r>
          </a:p>
          <a:p>
            <a:pPr marL="358775" lvl="1" indent="-358775">
              <a:buClr>
                <a:srgbClr val="FFC000"/>
              </a:buClr>
            </a:pPr>
            <a:endParaRPr lang="en-GB" altLang="en-US" sz="2000" dirty="0">
              <a:solidFill>
                <a:srgbClr val="002D62"/>
              </a:solidFill>
            </a:endParaRPr>
          </a:p>
          <a:p>
            <a:pPr marL="358775" lvl="1" indent="-358775">
              <a:buClr>
                <a:srgbClr val="FFC000"/>
              </a:buClr>
            </a:pPr>
            <a:r>
              <a:rPr lang="en-GB" altLang="en-US" sz="2000" dirty="0">
                <a:solidFill>
                  <a:srgbClr val="002D62"/>
                </a:solidFill>
              </a:rPr>
              <a:t>Charges by the University to the Union – the Union treated as any other 3</a:t>
            </a:r>
            <a:r>
              <a:rPr lang="en-GB" altLang="en-US" sz="2000" baseline="30000" dirty="0">
                <a:solidFill>
                  <a:srgbClr val="002D62"/>
                </a:solidFill>
              </a:rPr>
              <a:t>rd</a:t>
            </a:r>
            <a:r>
              <a:rPr lang="en-GB" altLang="en-US" sz="2000" dirty="0">
                <a:solidFill>
                  <a:srgbClr val="002D62"/>
                </a:solidFill>
              </a:rPr>
              <a:t> party customer of the University – and VAT is charged as appropriate </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73DFF124-780D-110D-2FF1-BF9A890F12E9}"/>
              </a:ext>
            </a:extLst>
          </p:cNvPr>
          <p:cNvSpPr>
            <a:spLocks noGrp="1"/>
          </p:cNvSpPr>
          <p:nvPr>
            <p:ph type="body" sz="quarter" idx="13"/>
          </p:nvPr>
        </p:nvSpPr>
        <p:spPr/>
        <p:txBody>
          <a:bodyPr/>
          <a:lstStyle/>
          <a:p>
            <a:r>
              <a:rPr lang="en-GB" dirty="0"/>
              <a:t>- Interaction between the Union and the University</a:t>
            </a:r>
          </a:p>
        </p:txBody>
      </p:sp>
    </p:spTree>
    <p:extLst>
      <p:ext uri="{BB962C8B-B14F-4D97-AF65-F5344CB8AC3E}">
        <p14:creationId xmlns:p14="http://schemas.microsoft.com/office/powerpoint/2010/main" val="2605591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649A9-48D2-1B49-9FAF-42891D9252E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74AAE0-516E-EA0B-AFF5-07DF45CD04CC}"/>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05C4C467-5CD0-AE2D-0901-6608EC1339A7}"/>
              </a:ext>
            </a:extLst>
          </p:cNvPr>
          <p:cNvSpPr>
            <a:spLocks noGrp="1"/>
          </p:cNvSpPr>
          <p:nvPr>
            <p:ph type="sldNum" sz="quarter" idx="17"/>
          </p:nvPr>
        </p:nvSpPr>
        <p:spPr/>
        <p:txBody>
          <a:bodyPr/>
          <a:lstStyle/>
          <a:p>
            <a:fld id="{4667DF6F-AB94-F945-BF4E-4FA5BF56AD30}" type="slidenum">
              <a:rPr lang="en-GB" smtClean="0"/>
              <a:pPr/>
              <a:t>16</a:t>
            </a:fld>
            <a:endParaRPr lang="en-GB" dirty="0"/>
          </a:p>
        </p:txBody>
      </p:sp>
      <p:sp>
        <p:nvSpPr>
          <p:cNvPr id="4" name="Title 3">
            <a:extLst>
              <a:ext uri="{FF2B5EF4-FFF2-40B4-BE49-F238E27FC236}">
                <a16:creationId xmlns:a16="http://schemas.microsoft.com/office/drawing/2014/main" id="{FBEC89D3-E871-235D-5967-58CCF09047DA}"/>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91484F27-A67B-E617-ABDC-B15DF45CC8EE}"/>
              </a:ext>
            </a:extLst>
          </p:cNvPr>
          <p:cNvSpPr>
            <a:spLocks noGrp="1" noChangeArrowheads="1"/>
          </p:cNvSpPr>
          <p:nvPr>
            <p:ph type="body" sz="quarter" idx="18"/>
          </p:nvPr>
        </p:nvSpPr>
        <p:spPr>
          <a:xfrm>
            <a:off x="320675" y="1468996"/>
            <a:ext cx="11555413" cy="4833191"/>
          </a:xfrm>
        </p:spPr>
        <p:txBody>
          <a:bodyPr/>
          <a:lstStyle/>
          <a:p>
            <a:pPr>
              <a:lnSpc>
                <a:spcPct val="200000"/>
              </a:lnSpc>
            </a:pPr>
            <a:r>
              <a:rPr lang="en-GB" altLang="en-US" sz="2000" b="1" dirty="0">
                <a:solidFill>
                  <a:srgbClr val="002D62"/>
                </a:solidFill>
              </a:rPr>
              <a:t>Events</a:t>
            </a:r>
          </a:p>
          <a:p>
            <a:pPr lvl="1">
              <a:buClr>
                <a:srgbClr val="FFC000"/>
              </a:buClr>
            </a:pPr>
            <a:r>
              <a:rPr lang="en-GB" altLang="en-US" sz="2000" dirty="0">
                <a:solidFill>
                  <a:srgbClr val="002D62"/>
                </a:solidFill>
              </a:rPr>
              <a:t>First establish </a:t>
            </a:r>
            <a:r>
              <a:rPr lang="en-GB" altLang="en-US" sz="2000" b="1" dirty="0">
                <a:solidFill>
                  <a:srgbClr val="002D62"/>
                </a:solidFill>
              </a:rPr>
              <a:t>who is making the supply</a:t>
            </a:r>
            <a:r>
              <a:rPr lang="en-GB" altLang="en-US" sz="2000" dirty="0">
                <a:solidFill>
                  <a:srgbClr val="002D62"/>
                </a:solidFill>
              </a:rPr>
              <a:t>.  It could be:</a:t>
            </a:r>
          </a:p>
          <a:p>
            <a:pPr lvl="2"/>
            <a:r>
              <a:rPr lang="en-GB" altLang="en-US" sz="2000" dirty="0">
                <a:solidFill>
                  <a:srgbClr val="002D62"/>
                </a:solidFill>
              </a:rPr>
              <a:t>Union as principal</a:t>
            </a:r>
          </a:p>
          <a:p>
            <a:pPr lvl="2"/>
            <a:r>
              <a:rPr lang="en-GB" altLang="en-US" sz="2000" dirty="0">
                <a:solidFill>
                  <a:srgbClr val="002D62"/>
                </a:solidFill>
              </a:rPr>
              <a:t>The AU or a Club or Society as Principal</a:t>
            </a:r>
          </a:p>
          <a:p>
            <a:pPr lvl="2"/>
            <a:r>
              <a:rPr lang="en-GB" altLang="en-US" sz="2000" dirty="0">
                <a:solidFill>
                  <a:srgbClr val="002D62"/>
                </a:solidFill>
              </a:rPr>
              <a:t>Union </a:t>
            </a:r>
            <a:r>
              <a:rPr lang="en-GB" altLang="en-US" sz="2000" i="1" dirty="0">
                <a:solidFill>
                  <a:srgbClr val="002D62"/>
                </a:solidFill>
              </a:rPr>
              <a:t>acting</a:t>
            </a:r>
            <a:r>
              <a:rPr lang="en-GB" altLang="en-US" sz="2000" dirty="0">
                <a:solidFill>
                  <a:srgbClr val="002D62"/>
                </a:solidFill>
              </a:rPr>
              <a:t> as Principal i.e. an </a:t>
            </a:r>
            <a:r>
              <a:rPr lang="en-GB" altLang="en-US" sz="2000" b="1" dirty="0">
                <a:solidFill>
                  <a:srgbClr val="002D62"/>
                </a:solidFill>
              </a:rPr>
              <a:t>undisclosed</a:t>
            </a:r>
            <a:r>
              <a:rPr lang="en-GB" altLang="en-US" sz="2000" dirty="0">
                <a:solidFill>
                  <a:srgbClr val="002D62"/>
                </a:solidFill>
              </a:rPr>
              <a:t> agent (in which case it is treated as Principal)</a:t>
            </a:r>
          </a:p>
          <a:p>
            <a:pPr lvl="2"/>
            <a:r>
              <a:rPr lang="en-GB" altLang="en-US" sz="2000" dirty="0">
                <a:solidFill>
                  <a:srgbClr val="002D62"/>
                </a:solidFill>
              </a:rPr>
              <a:t>Union as a </a:t>
            </a:r>
            <a:r>
              <a:rPr lang="en-GB" altLang="en-US" sz="2000" b="1" dirty="0">
                <a:solidFill>
                  <a:srgbClr val="002D62"/>
                </a:solidFill>
              </a:rPr>
              <a:t>disclosed</a:t>
            </a:r>
            <a:r>
              <a:rPr lang="en-GB" altLang="en-US" sz="2000" dirty="0">
                <a:solidFill>
                  <a:srgbClr val="002D62"/>
                </a:solidFill>
              </a:rPr>
              <a:t> agent for someone else’s event</a:t>
            </a:r>
          </a:p>
          <a:p>
            <a:pPr lvl="1">
              <a:buClr>
                <a:srgbClr val="FFC000"/>
              </a:buClr>
            </a:pPr>
            <a:r>
              <a:rPr lang="en-GB" altLang="en-US" sz="2000" b="1" dirty="0">
                <a:solidFill>
                  <a:srgbClr val="002D62"/>
                </a:solidFill>
              </a:rPr>
              <a:t>Who the customer understands to be the supplier is key</a:t>
            </a:r>
          </a:p>
          <a:p>
            <a:pPr lvl="1"/>
            <a:endParaRPr lang="en-GB" altLang="en-US" sz="2000" dirty="0">
              <a:solidFill>
                <a:srgbClr val="002D62"/>
              </a:solidFill>
            </a:endParaRPr>
          </a:p>
          <a:p>
            <a:pPr lvl="1">
              <a:buClr>
                <a:srgbClr val="FFC000"/>
              </a:buClr>
            </a:pPr>
            <a:r>
              <a:rPr lang="en-GB" altLang="en-US" sz="2000" dirty="0">
                <a:solidFill>
                  <a:srgbClr val="002D62"/>
                </a:solidFill>
              </a:rPr>
              <a:t>For joint events, say, with the University, Union or University could act as Principal (Best to avoid the Joint Ventures rules as subject potentially to a significant HMRC challenge) </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E33D62E8-7935-74F8-1543-A3F6E23E538E}"/>
              </a:ext>
            </a:extLst>
          </p:cNvPr>
          <p:cNvSpPr>
            <a:spLocks noGrp="1"/>
          </p:cNvSpPr>
          <p:nvPr>
            <p:ph type="body" sz="quarter" idx="13"/>
          </p:nvPr>
        </p:nvSpPr>
        <p:spPr/>
        <p:txBody>
          <a:bodyPr/>
          <a:lstStyle/>
          <a:p>
            <a:r>
              <a:rPr lang="en-GB" dirty="0"/>
              <a:t>- Interacting with University and others</a:t>
            </a:r>
          </a:p>
        </p:txBody>
      </p:sp>
    </p:spTree>
    <p:extLst>
      <p:ext uri="{BB962C8B-B14F-4D97-AF65-F5344CB8AC3E}">
        <p14:creationId xmlns:p14="http://schemas.microsoft.com/office/powerpoint/2010/main" val="506480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3290C-BB79-3902-55EC-2D0C95BFD55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034A3E-6CA5-4F6B-CC38-182975CECBB2}"/>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B013AFA3-5C15-717A-CD51-3839DF4178B3}"/>
              </a:ext>
            </a:extLst>
          </p:cNvPr>
          <p:cNvSpPr>
            <a:spLocks noGrp="1"/>
          </p:cNvSpPr>
          <p:nvPr>
            <p:ph type="sldNum" sz="quarter" idx="17"/>
          </p:nvPr>
        </p:nvSpPr>
        <p:spPr/>
        <p:txBody>
          <a:bodyPr/>
          <a:lstStyle/>
          <a:p>
            <a:fld id="{4667DF6F-AB94-F945-BF4E-4FA5BF56AD30}" type="slidenum">
              <a:rPr lang="en-GB" smtClean="0"/>
              <a:pPr/>
              <a:t>17</a:t>
            </a:fld>
            <a:endParaRPr lang="en-GB" dirty="0"/>
          </a:p>
        </p:txBody>
      </p:sp>
      <p:sp>
        <p:nvSpPr>
          <p:cNvPr id="4" name="Title 3">
            <a:extLst>
              <a:ext uri="{FF2B5EF4-FFF2-40B4-BE49-F238E27FC236}">
                <a16:creationId xmlns:a16="http://schemas.microsoft.com/office/drawing/2014/main" id="{3EEFBC57-9235-1F14-AF82-237ECF4800E7}"/>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366D56D3-2AA3-9E93-277A-29368CE06C77}"/>
              </a:ext>
            </a:extLst>
          </p:cNvPr>
          <p:cNvSpPr>
            <a:spLocks noGrp="1" noChangeArrowheads="1"/>
          </p:cNvSpPr>
          <p:nvPr>
            <p:ph type="body" sz="quarter" idx="18"/>
          </p:nvPr>
        </p:nvSpPr>
        <p:spPr>
          <a:xfrm>
            <a:off x="320675" y="1468996"/>
            <a:ext cx="11555413" cy="4833191"/>
          </a:xfrm>
        </p:spPr>
        <p:txBody>
          <a:bodyPr/>
          <a:lstStyle/>
          <a:p>
            <a:pPr>
              <a:lnSpc>
                <a:spcPct val="200000"/>
              </a:lnSpc>
            </a:pPr>
            <a:r>
              <a:rPr lang="en-GB" altLang="en-US" sz="2000" b="1" dirty="0">
                <a:solidFill>
                  <a:srgbClr val="002D62"/>
                </a:solidFill>
              </a:rPr>
              <a:t>Events – VAT Liability</a:t>
            </a:r>
          </a:p>
          <a:p>
            <a:pPr lvl="1">
              <a:buClr>
                <a:srgbClr val="FFC000"/>
              </a:buClr>
            </a:pPr>
            <a:r>
              <a:rPr lang="en-GB" altLang="en-US" sz="2000" dirty="0">
                <a:solidFill>
                  <a:srgbClr val="002D62"/>
                </a:solidFill>
              </a:rPr>
              <a:t>(Assumed to be by a VAT registered entity)</a:t>
            </a:r>
          </a:p>
          <a:p>
            <a:pPr lvl="1">
              <a:buClr>
                <a:srgbClr val="FFC000"/>
              </a:buClr>
            </a:pPr>
            <a:endParaRPr lang="en-GB" altLang="en-US" sz="2000" dirty="0">
              <a:solidFill>
                <a:srgbClr val="002D62"/>
              </a:solidFill>
            </a:endParaRPr>
          </a:p>
          <a:p>
            <a:pPr lvl="1">
              <a:buClr>
                <a:srgbClr val="FFC000"/>
              </a:buClr>
            </a:pPr>
            <a:r>
              <a:rPr lang="en-GB" altLang="en-US" sz="2000" dirty="0">
                <a:solidFill>
                  <a:srgbClr val="002D62"/>
                </a:solidFill>
              </a:rPr>
              <a:t>Assume the income is </a:t>
            </a:r>
            <a:r>
              <a:rPr lang="en-GB" altLang="en-US" sz="2000" dirty="0">
                <a:solidFill>
                  <a:srgbClr val="FF0000"/>
                </a:solidFill>
              </a:rPr>
              <a:t>Vatable at 20%</a:t>
            </a:r>
          </a:p>
          <a:p>
            <a:pPr lvl="1">
              <a:buClr>
                <a:srgbClr val="FFC000"/>
              </a:buClr>
            </a:pPr>
            <a:endParaRPr lang="en-GB" altLang="en-US" sz="2000" dirty="0"/>
          </a:p>
          <a:p>
            <a:pPr lvl="1">
              <a:buClr>
                <a:srgbClr val="FFC000"/>
              </a:buClr>
            </a:pPr>
            <a:r>
              <a:rPr lang="en-GB" altLang="en-US" sz="2000" dirty="0">
                <a:solidFill>
                  <a:srgbClr val="002D62"/>
                </a:solidFill>
              </a:rPr>
              <a:t>HOWEVER, potentially a qualifying Fund-Raiser and </a:t>
            </a:r>
            <a:r>
              <a:rPr lang="en-GB" altLang="en-US" sz="2000" dirty="0">
                <a:solidFill>
                  <a:srgbClr val="FF0000"/>
                </a:solidFill>
              </a:rPr>
              <a:t>VAT exempt</a:t>
            </a:r>
          </a:p>
          <a:p>
            <a:pPr lvl="2"/>
            <a:endParaRPr lang="en-GB" altLang="en-US" sz="2000" i="1" dirty="0"/>
          </a:p>
          <a:p>
            <a:pPr lvl="2"/>
            <a:r>
              <a:rPr lang="en-GB" altLang="en-US" sz="2000" i="1" dirty="0">
                <a:solidFill>
                  <a:srgbClr val="002D62"/>
                </a:solidFill>
              </a:rPr>
              <a:t>Loughborough SU (and others)</a:t>
            </a:r>
            <a:r>
              <a:rPr lang="en-GB" altLang="en-US" sz="2000" dirty="0">
                <a:solidFill>
                  <a:srgbClr val="002D62"/>
                </a:solidFill>
              </a:rPr>
              <a:t> appeared to close the day on this</a:t>
            </a:r>
          </a:p>
          <a:p>
            <a:pPr lvl="2"/>
            <a:r>
              <a:rPr lang="en-GB" altLang="en-US" sz="2000" dirty="0">
                <a:solidFill>
                  <a:srgbClr val="002D62"/>
                </a:solidFill>
              </a:rPr>
              <a:t>But a recent case involving the </a:t>
            </a:r>
            <a:r>
              <a:rPr lang="en-GB" altLang="en-US" sz="2000" i="1" dirty="0">
                <a:solidFill>
                  <a:srgbClr val="002D62"/>
                </a:solidFill>
              </a:rPr>
              <a:t>Yorkshire Agricultural So</a:t>
            </a:r>
            <a:r>
              <a:rPr lang="en-GB" altLang="en-US" sz="2000" dirty="0">
                <a:solidFill>
                  <a:srgbClr val="002D62"/>
                </a:solidFill>
              </a:rPr>
              <a:t>ciety set a legal precedent:</a:t>
            </a:r>
          </a:p>
          <a:p>
            <a:pPr lvl="3"/>
            <a:r>
              <a:rPr lang="en-GB" altLang="en-US" sz="2000" dirty="0">
                <a:solidFill>
                  <a:srgbClr val="002D62"/>
                </a:solidFill>
              </a:rPr>
              <a:t>Can be more than one primary or main purpose, but HMRC say these need to have equal weight</a:t>
            </a:r>
          </a:p>
          <a:p>
            <a:pPr lvl="3"/>
            <a:r>
              <a:rPr lang="en-GB" altLang="en-US" sz="2000" dirty="0">
                <a:solidFill>
                  <a:srgbClr val="002D62"/>
                </a:solidFill>
              </a:rPr>
              <a:t>Not required to hold it out as a fund-raiser (but we would recommend doing this just in case)   </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59EC3C7F-457D-3646-27D1-1AC75DA6D153}"/>
              </a:ext>
            </a:extLst>
          </p:cNvPr>
          <p:cNvSpPr>
            <a:spLocks noGrp="1"/>
          </p:cNvSpPr>
          <p:nvPr>
            <p:ph type="body" sz="quarter" idx="13"/>
          </p:nvPr>
        </p:nvSpPr>
        <p:spPr/>
        <p:txBody>
          <a:bodyPr/>
          <a:lstStyle/>
          <a:p>
            <a:r>
              <a:rPr lang="en-GB" dirty="0"/>
              <a:t>- Interacting with University and others</a:t>
            </a:r>
          </a:p>
        </p:txBody>
      </p:sp>
    </p:spTree>
    <p:extLst>
      <p:ext uri="{BB962C8B-B14F-4D97-AF65-F5344CB8AC3E}">
        <p14:creationId xmlns:p14="http://schemas.microsoft.com/office/powerpoint/2010/main" val="3306974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C4385-B0CA-E77F-6BB1-1057C8BA486D}"/>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E61AF5-2077-E064-AE84-4F0166041343}"/>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8AA24E09-2ED3-AE4A-B0A1-2138C5186EA1}"/>
              </a:ext>
            </a:extLst>
          </p:cNvPr>
          <p:cNvSpPr>
            <a:spLocks noGrp="1"/>
          </p:cNvSpPr>
          <p:nvPr>
            <p:ph type="sldNum" sz="quarter" idx="17"/>
          </p:nvPr>
        </p:nvSpPr>
        <p:spPr/>
        <p:txBody>
          <a:bodyPr/>
          <a:lstStyle/>
          <a:p>
            <a:fld id="{4667DF6F-AB94-F945-BF4E-4FA5BF56AD30}" type="slidenum">
              <a:rPr lang="en-GB" smtClean="0"/>
              <a:pPr/>
              <a:t>18</a:t>
            </a:fld>
            <a:endParaRPr lang="en-GB" dirty="0"/>
          </a:p>
        </p:txBody>
      </p:sp>
      <p:sp>
        <p:nvSpPr>
          <p:cNvPr id="4" name="Title 3">
            <a:extLst>
              <a:ext uri="{FF2B5EF4-FFF2-40B4-BE49-F238E27FC236}">
                <a16:creationId xmlns:a16="http://schemas.microsoft.com/office/drawing/2014/main" id="{11AB47DB-D30E-E62A-5F02-2E6EA5985BA4}"/>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7FEDD873-63E4-CF37-5797-6F38B342EF6D}"/>
              </a:ext>
            </a:extLst>
          </p:cNvPr>
          <p:cNvSpPr>
            <a:spLocks noGrp="1" noChangeArrowheads="1"/>
          </p:cNvSpPr>
          <p:nvPr>
            <p:ph type="body" sz="quarter" idx="18"/>
          </p:nvPr>
        </p:nvSpPr>
        <p:spPr>
          <a:xfrm>
            <a:off x="320675" y="1468996"/>
            <a:ext cx="11555413" cy="4833191"/>
          </a:xfrm>
        </p:spPr>
        <p:txBody>
          <a:bodyPr/>
          <a:lstStyle/>
          <a:p>
            <a:pPr>
              <a:defRPr/>
            </a:pPr>
            <a:r>
              <a:rPr lang="en-GB" altLang="en-US" sz="2000" b="1" dirty="0">
                <a:solidFill>
                  <a:srgbClr val="002D62"/>
                </a:solidFill>
                <a:latin typeface="Arial" charset="0"/>
                <a:cs typeface="Arial" charset="0"/>
              </a:rPr>
              <a:t>Reviewing VAT costs and claims should be in </a:t>
            </a:r>
            <a:r>
              <a:rPr lang="en-GB" altLang="en-US" sz="2000" b="1" u="sng" dirty="0">
                <a:solidFill>
                  <a:srgbClr val="002D62"/>
                </a:solidFill>
                <a:latin typeface="Arial" charset="0"/>
                <a:cs typeface="Arial" charset="0"/>
              </a:rPr>
              <a:t>six</a:t>
            </a:r>
            <a:r>
              <a:rPr lang="en-GB" altLang="en-US" sz="2000" b="1" dirty="0">
                <a:solidFill>
                  <a:srgbClr val="002D62"/>
                </a:solidFill>
                <a:latin typeface="Arial" charset="0"/>
                <a:cs typeface="Arial" charset="0"/>
              </a:rPr>
              <a:t> stages</a:t>
            </a:r>
          </a:p>
          <a:p>
            <a:pPr lvl="1">
              <a:buFont typeface="Arial" charset="0"/>
              <a:buChar char="–"/>
              <a:defRPr/>
            </a:pPr>
            <a:endParaRPr lang="en-GB" altLang="en-US" sz="2000" dirty="0">
              <a:solidFill>
                <a:srgbClr val="002D62"/>
              </a:solidFill>
              <a:latin typeface="Arial" charset="0"/>
              <a:cs typeface="Arial" charset="0"/>
            </a:endParaRP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Is VAT properly chargeable?</a:t>
            </a:r>
          </a:p>
          <a:p>
            <a:pPr marL="1089025" lvl="2" indent="-457200">
              <a:buClr>
                <a:srgbClr val="FFC000"/>
              </a:buClr>
              <a:defRPr/>
            </a:pPr>
            <a:r>
              <a:rPr lang="en-GB" altLang="en-US" sz="2000" dirty="0">
                <a:solidFill>
                  <a:srgbClr val="002D62"/>
                </a:solidFill>
                <a:latin typeface="Arial" charset="0"/>
                <a:cs typeface="Arial" charset="0"/>
              </a:rPr>
              <a:t>If not, you seek a claim from the supplier (Certificate?)</a:t>
            </a: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Is valid evidence held?</a:t>
            </a: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Is Properly Charged VAT Directly Attributable? </a:t>
            </a:r>
          </a:p>
          <a:p>
            <a:pPr marL="1089025" lvl="2" indent="-457200">
              <a:buClr>
                <a:srgbClr val="FFC000"/>
              </a:buClr>
              <a:defRPr/>
            </a:pPr>
            <a:r>
              <a:rPr lang="en-GB" altLang="en-US" sz="2000" dirty="0">
                <a:solidFill>
                  <a:srgbClr val="002D62"/>
                </a:solidFill>
                <a:latin typeface="Arial" charset="0"/>
                <a:cs typeface="Arial" charset="0"/>
              </a:rPr>
              <a:t>No recovery or Full recovery </a:t>
            </a: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VAT not Directly Attributable – any Non-Business Use?</a:t>
            </a:r>
          </a:p>
          <a:p>
            <a:pPr marL="1089025" lvl="2" indent="-457200">
              <a:buClr>
                <a:srgbClr val="FFC000"/>
              </a:buClr>
              <a:defRPr/>
            </a:pPr>
            <a:r>
              <a:rPr lang="en-GB" altLang="en-US" sz="2000" dirty="0">
                <a:solidFill>
                  <a:srgbClr val="002D62"/>
                </a:solidFill>
                <a:latin typeface="Arial" charset="0"/>
                <a:cs typeface="Arial" charset="0"/>
              </a:rPr>
              <a:t>Business / Non-Business Apportionment Required</a:t>
            </a: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VAT not Directly Attributable – any Exempt Use?</a:t>
            </a:r>
          </a:p>
          <a:p>
            <a:pPr marL="1089025" lvl="2" indent="-457200">
              <a:buClr>
                <a:srgbClr val="FFC000"/>
              </a:buClr>
              <a:defRPr/>
            </a:pPr>
            <a:r>
              <a:rPr lang="en-GB" altLang="en-US" sz="2000" dirty="0">
                <a:solidFill>
                  <a:srgbClr val="002D62"/>
                </a:solidFill>
                <a:latin typeface="Arial" charset="0"/>
                <a:cs typeface="Arial" charset="0"/>
              </a:rPr>
              <a:t>Partial Exemption Calculation Required</a:t>
            </a:r>
          </a:p>
          <a:p>
            <a:pPr marL="457200" lvl="1" indent="-457200">
              <a:buClr>
                <a:srgbClr val="FFC000"/>
              </a:buClr>
              <a:buFont typeface="+mj-lt"/>
              <a:buAutoNum type="arabicPeriod"/>
              <a:defRPr/>
            </a:pPr>
            <a:r>
              <a:rPr lang="en-GB" altLang="en-US" sz="2000" dirty="0">
                <a:solidFill>
                  <a:srgbClr val="002D62"/>
                </a:solidFill>
                <a:latin typeface="Arial" charset="0"/>
                <a:cs typeface="Arial" charset="0"/>
              </a:rPr>
              <a:t>Are you “de-minimis”?</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BA61730F-C05F-C56E-1477-82E3EA22F777}"/>
              </a:ext>
            </a:extLst>
          </p:cNvPr>
          <p:cNvSpPr>
            <a:spLocks noGrp="1"/>
          </p:cNvSpPr>
          <p:nvPr>
            <p:ph type="body" sz="quarter" idx="13"/>
          </p:nvPr>
        </p:nvSpPr>
        <p:spPr/>
        <p:txBody>
          <a:bodyPr/>
          <a:lstStyle/>
          <a:p>
            <a:r>
              <a:rPr lang="en-GB" altLang="en-US" dirty="0">
                <a:solidFill>
                  <a:srgbClr val="002D62"/>
                </a:solidFill>
              </a:rPr>
              <a:t>COSTS: SIX STAGES when examining VAT recovery</a:t>
            </a:r>
            <a:endParaRPr lang="en-GB" dirty="0"/>
          </a:p>
        </p:txBody>
      </p:sp>
    </p:spTree>
    <p:extLst>
      <p:ext uri="{BB962C8B-B14F-4D97-AF65-F5344CB8AC3E}">
        <p14:creationId xmlns:p14="http://schemas.microsoft.com/office/powerpoint/2010/main" val="4218007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24336-E0C3-E168-F0ED-911A2C615BAC}"/>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035DF9-524A-748F-5B27-07216C7DEB46}"/>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CE71F598-CE1F-F8F7-E561-BED9F8B3E19A}"/>
              </a:ext>
            </a:extLst>
          </p:cNvPr>
          <p:cNvSpPr>
            <a:spLocks noGrp="1"/>
          </p:cNvSpPr>
          <p:nvPr>
            <p:ph type="sldNum" sz="quarter" idx="17"/>
          </p:nvPr>
        </p:nvSpPr>
        <p:spPr/>
        <p:txBody>
          <a:bodyPr/>
          <a:lstStyle/>
          <a:p>
            <a:fld id="{4667DF6F-AB94-F945-BF4E-4FA5BF56AD30}" type="slidenum">
              <a:rPr lang="en-GB" smtClean="0"/>
              <a:pPr/>
              <a:t>19</a:t>
            </a:fld>
            <a:endParaRPr lang="en-GB" dirty="0"/>
          </a:p>
        </p:txBody>
      </p:sp>
      <p:sp>
        <p:nvSpPr>
          <p:cNvPr id="4" name="Title 3">
            <a:extLst>
              <a:ext uri="{FF2B5EF4-FFF2-40B4-BE49-F238E27FC236}">
                <a16:creationId xmlns:a16="http://schemas.microsoft.com/office/drawing/2014/main" id="{56561465-1E20-1CF6-A397-FE58B9DFB95A}"/>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DC2AABD2-954D-CEA6-607E-33526556E89C}"/>
              </a:ext>
            </a:extLst>
          </p:cNvPr>
          <p:cNvSpPr>
            <a:spLocks noGrp="1" noChangeArrowheads="1"/>
          </p:cNvSpPr>
          <p:nvPr>
            <p:ph type="body" sz="quarter" idx="18"/>
          </p:nvPr>
        </p:nvSpPr>
        <p:spPr>
          <a:xfrm>
            <a:off x="320675" y="1468996"/>
            <a:ext cx="11555413" cy="4833191"/>
          </a:xfrm>
        </p:spPr>
        <p:txBody>
          <a:bodyPr/>
          <a:lstStyle/>
          <a:p>
            <a:pPr>
              <a:defRPr/>
            </a:pPr>
            <a:r>
              <a:rPr lang="en-GB" altLang="en-US" sz="2000" b="1" dirty="0">
                <a:solidFill>
                  <a:srgbClr val="002D62"/>
                </a:solidFill>
                <a:latin typeface="Arial" charset="0"/>
                <a:cs typeface="Arial" charset="0"/>
              </a:rPr>
              <a:t>Stage 1</a:t>
            </a:r>
          </a:p>
          <a:p>
            <a:pPr>
              <a:defRPr/>
            </a:pPr>
            <a:endParaRPr lang="en-GB" altLang="en-US" sz="2000" dirty="0">
              <a:solidFill>
                <a:srgbClr val="002D62"/>
              </a:solidFill>
              <a:latin typeface="Arial" charset="0"/>
              <a:cs typeface="Arial" charset="0"/>
            </a:endParaRPr>
          </a:p>
          <a:p>
            <a:pPr marL="342900" indent="-342900">
              <a:buFont typeface="Arial" panose="020B0604020202020204" pitchFamily="34" charset="0"/>
              <a:buChar char="•"/>
              <a:defRPr/>
            </a:pPr>
            <a:r>
              <a:rPr lang="en-GB" altLang="en-US" sz="2000" dirty="0">
                <a:solidFill>
                  <a:srgbClr val="002D62"/>
                </a:solidFill>
                <a:latin typeface="Arial" charset="0"/>
                <a:cs typeface="Arial" charset="0"/>
              </a:rPr>
              <a:t>VAT reliefs - zero rating available on the purchase of:</a:t>
            </a:r>
          </a:p>
          <a:p>
            <a:pPr lvl="1">
              <a:buFont typeface="Arial" charset="0"/>
              <a:buChar char="–"/>
              <a:defRPr/>
            </a:pPr>
            <a:endParaRPr lang="en-GB" altLang="en-US" sz="2000" dirty="0">
              <a:solidFill>
                <a:srgbClr val="002D62"/>
              </a:solidFill>
              <a:latin typeface="Arial" charset="0"/>
              <a:cs typeface="Arial" charset="0"/>
            </a:endParaRPr>
          </a:p>
          <a:p>
            <a:pPr lvl="3">
              <a:buClr>
                <a:srgbClr val="FFC000"/>
              </a:buClr>
              <a:buFont typeface="Arial" charset="0"/>
              <a:buChar char="–"/>
              <a:defRPr/>
            </a:pPr>
            <a:r>
              <a:rPr lang="en-GB" altLang="en-US" sz="1800" dirty="0">
                <a:solidFill>
                  <a:srgbClr val="002D62"/>
                </a:solidFill>
                <a:latin typeface="Arial" charset="0"/>
                <a:cs typeface="Arial" charset="0"/>
              </a:rPr>
              <a:t>Charity advertising</a:t>
            </a:r>
          </a:p>
          <a:p>
            <a:pPr lvl="3">
              <a:buClr>
                <a:srgbClr val="FFC000"/>
              </a:buClr>
              <a:buFont typeface="Arial" charset="0"/>
              <a:buChar char="–"/>
              <a:defRPr/>
            </a:pPr>
            <a:endParaRPr lang="en-GB" altLang="en-US" sz="1800" dirty="0">
              <a:solidFill>
                <a:srgbClr val="002D62"/>
              </a:solidFill>
              <a:latin typeface="Arial" charset="0"/>
              <a:cs typeface="Arial" charset="0"/>
            </a:endParaRPr>
          </a:p>
          <a:p>
            <a:pPr lvl="3">
              <a:buClr>
                <a:srgbClr val="FFC000"/>
              </a:buClr>
              <a:buFont typeface="Arial" charset="0"/>
              <a:buChar char="–"/>
              <a:defRPr/>
            </a:pPr>
            <a:r>
              <a:rPr lang="en-GB" altLang="en-US" sz="1800" dirty="0">
                <a:solidFill>
                  <a:srgbClr val="002D62"/>
                </a:solidFill>
                <a:latin typeface="Arial" charset="0"/>
                <a:cs typeface="Arial" charset="0"/>
              </a:rPr>
              <a:t>Aids for the disabled</a:t>
            </a:r>
          </a:p>
          <a:p>
            <a:pPr lvl="3">
              <a:buClr>
                <a:srgbClr val="FFC000"/>
              </a:buClr>
              <a:buFont typeface="Arial" charset="0"/>
              <a:buChar char="–"/>
              <a:defRPr/>
            </a:pPr>
            <a:endParaRPr lang="en-GB" altLang="en-US" sz="1800" dirty="0">
              <a:solidFill>
                <a:srgbClr val="002D62"/>
              </a:solidFill>
              <a:latin typeface="Arial" charset="0"/>
              <a:cs typeface="Arial" charset="0"/>
            </a:endParaRPr>
          </a:p>
          <a:p>
            <a:pPr lvl="3">
              <a:buClr>
                <a:srgbClr val="FFC000"/>
              </a:buClr>
              <a:buFont typeface="Arial" charset="0"/>
              <a:buChar char="–"/>
              <a:defRPr/>
            </a:pPr>
            <a:r>
              <a:rPr lang="en-GB" altLang="en-US" sz="1800" dirty="0">
                <a:solidFill>
                  <a:srgbClr val="002D62"/>
                </a:solidFill>
                <a:latin typeface="Arial" charset="0"/>
                <a:cs typeface="Arial" charset="0"/>
              </a:rPr>
              <a:t>Printed Matter – applicable TO ALL, not just charities</a:t>
            </a:r>
          </a:p>
          <a:p>
            <a:pPr lvl="1" eaLnBrk="1" hangingPunct="1">
              <a:lnSpc>
                <a:spcPct val="200000"/>
              </a:lnSpc>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3C34E9EC-E4F5-FB23-42D7-2213F7EF8C62}"/>
              </a:ext>
            </a:extLst>
          </p:cNvPr>
          <p:cNvSpPr>
            <a:spLocks noGrp="1"/>
          </p:cNvSpPr>
          <p:nvPr>
            <p:ph type="body" sz="quarter" idx="13"/>
          </p:nvPr>
        </p:nvSpPr>
        <p:spPr/>
        <p:txBody>
          <a:bodyPr/>
          <a:lstStyle/>
          <a:p>
            <a:r>
              <a:rPr lang="en-GB" altLang="en-US" dirty="0">
                <a:solidFill>
                  <a:srgbClr val="002D62"/>
                </a:solidFill>
              </a:rPr>
              <a:t>COSTS: Is VAT Properly Chargeable?</a:t>
            </a:r>
            <a:endParaRPr lang="en-GB" dirty="0"/>
          </a:p>
        </p:txBody>
      </p:sp>
    </p:spTree>
    <p:extLst>
      <p:ext uri="{BB962C8B-B14F-4D97-AF65-F5344CB8AC3E}">
        <p14:creationId xmlns:p14="http://schemas.microsoft.com/office/powerpoint/2010/main" val="171731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DDDF0B1-D559-2B17-1023-2A5917F66F14}"/>
              </a:ext>
            </a:extLst>
          </p:cNvPr>
          <p:cNvPicPr>
            <a:picLocks noGrp="1" noChangeAspect="1"/>
          </p:cNvPicPr>
          <p:nvPr>
            <p:ph type="pic" sz="quarter" idx="18"/>
          </p:nvPr>
        </p:nvPicPr>
        <p:blipFill>
          <a:blip r:embed="rId2"/>
          <a:srcRect t="9826" b="9826"/>
          <a:stretch>
            <a:fillRect/>
          </a:stretch>
        </p:blipFill>
        <p:spPr>
          <a:prstGeom prst="rect">
            <a:avLst/>
          </a:prstGeom>
          <a:solidFill>
            <a:srgbClr val="F5A800">
              <a:alpha val="0"/>
            </a:srgbClr>
          </a:solidFill>
          <a:ln>
            <a:noFill/>
          </a:ln>
        </p:spPr>
      </p:pic>
      <p:sp>
        <p:nvSpPr>
          <p:cNvPr id="3" name="Title 2">
            <a:extLst>
              <a:ext uri="{FF2B5EF4-FFF2-40B4-BE49-F238E27FC236}">
                <a16:creationId xmlns:a16="http://schemas.microsoft.com/office/drawing/2014/main" id="{8573CD2A-F319-7509-9BA9-7665E175282A}"/>
              </a:ext>
            </a:extLst>
          </p:cNvPr>
          <p:cNvSpPr>
            <a:spLocks noGrp="1"/>
          </p:cNvSpPr>
          <p:nvPr>
            <p:ph type="title"/>
          </p:nvPr>
        </p:nvSpPr>
        <p:spPr/>
        <p:txBody>
          <a:bodyPr/>
          <a:lstStyle/>
          <a:p>
            <a:r>
              <a:rPr lang="en-GB" dirty="0"/>
              <a:t>VAT &amp; Students Unions</a:t>
            </a:r>
          </a:p>
        </p:txBody>
      </p:sp>
      <p:sp>
        <p:nvSpPr>
          <p:cNvPr id="4" name="Footer Placeholder 3">
            <a:extLst>
              <a:ext uri="{FF2B5EF4-FFF2-40B4-BE49-F238E27FC236}">
                <a16:creationId xmlns:a16="http://schemas.microsoft.com/office/drawing/2014/main" id="{AC270C62-DCE8-A61C-1515-6E4357A9C5DC}"/>
              </a:ext>
            </a:extLst>
          </p:cNvPr>
          <p:cNvSpPr>
            <a:spLocks noGrp="1"/>
          </p:cNvSpPr>
          <p:nvPr>
            <p:ph type="ftr" sz="quarter" idx="16"/>
          </p:nvPr>
        </p:nvSpPr>
        <p:spPr/>
        <p:txBody>
          <a:bodyPr/>
          <a:lstStyle/>
          <a:p>
            <a:r>
              <a:rPr lang="en-GB" dirty="0"/>
              <a:t>© 2026 Crowe U.K. LLP | VAT &amp; Students Unions</a:t>
            </a:r>
          </a:p>
        </p:txBody>
      </p:sp>
      <p:sp>
        <p:nvSpPr>
          <p:cNvPr id="6" name="Slide Number Placeholder 5">
            <a:extLst>
              <a:ext uri="{FF2B5EF4-FFF2-40B4-BE49-F238E27FC236}">
                <a16:creationId xmlns:a16="http://schemas.microsoft.com/office/drawing/2014/main" id="{00076F14-6B40-C51D-4541-A94740070ACF}"/>
              </a:ext>
            </a:extLst>
          </p:cNvPr>
          <p:cNvSpPr>
            <a:spLocks noGrp="1"/>
          </p:cNvSpPr>
          <p:nvPr>
            <p:ph type="sldNum" sz="quarter" idx="17"/>
          </p:nvPr>
        </p:nvSpPr>
        <p:spPr/>
        <p:txBody>
          <a:bodyPr/>
          <a:lstStyle/>
          <a:p>
            <a:fld id="{4667DF6F-AB94-F945-BF4E-4FA5BF56AD30}" type="slidenum">
              <a:rPr lang="en-GB" smtClean="0"/>
              <a:pPr/>
              <a:t>2</a:t>
            </a:fld>
            <a:endParaRPr lang="en-GB"/>
          </a:p>
        </p:txBody>
      </p:sp>
      <p:sp>
        <p:nvSpPr>
          <p:cNvPr id="8" name="Text Placeholder 7">
            <a:extLst>
              <a:ext uri="{FF2B5EF4-FFF2-40B4-BE49-F238E27FC236}">
                <a16:creationId xmlns:a16="http://schemas.microsoft.com/office/drawing/2014/main" id="{CED0BD70-07D1-6DDF-D52A-F111AA5FB3FB}"/>
              </a:ext>
            </a:extLst>
          </p:cNvPr>
          <p:cNvSpPr>
            <a:spLocks noGrp="1"/>
          </p:cNvSpPr>
          <p:nvPr>
            <p:ph type="body" sz="quarter" idx="19"/>
          </p:nvPr>
        </p:nvSpPr>
        <p:spPr/>
        <p:txBody>
          <a:bodyPr/>
          <a:lstStyle/>
          <a:p>
            <a:endParaRPr lang="en-GB"/>
          </a:p>
        </p:txBody>
      </p:sp>
      <p:sp>
        <p:nvSpPr>
          <p:cNvPr id="11" name="Text Placeholder 6">
            <a:extLst>
              <a:ext uri="{FF2B5EF4-FFF2-40B4-BE49-F238E27FC236}">
                <a16:creationId xmlns:a16="http://schemas.microsoft.com/office/drawing/2014/main" id="{5F0B843D-C50B-D5CE-443F-573999936AA8}"/>
              </a:ext>
            </a:extLst>
          </p:cNvPr>
          <p:cNvSpPr>
            <a:spLocks noGrp="1"/>
          </p:cNvSpPr>
          <p:nvPr>
            <p:ph type="body" sz="quarter" idx="21"/>
          </p:nvPr>
        </p:nvSpPr>
        <p:spPr>
          <a:xfrm>
            <a:off x="320675" y="1698625"/>
            <a:ext cx="5473700" cy="4267200"/>
          </a:xfrm>
        </p:spPr>
        <p:txBody>
          <a:bodyPr/>
          <a:lstStyle/>
          <a:p>
            <a:pPr algn="ctr"/>
            <a:r>
              <a:rPr lang="en-GB" altLang="en-US" sz="6000" b="1" dirty="0">
                <a:solidFill>
                  <a:schemeClr val="accent1"/>
                </a:solidFill>
              </a:rPr>
              <a:t>“VAT is a simple tax”</a:t>
            </a:r>
          </a:p>
          <a:p>
            <a:r>
              <a:rPr lang="en-GB" altLang="en-US" sz="3086" dirty="0"/>
              <a:t>  </a:t>
            </a:r>
          </a:p>
          <a:p>
            <a:pPr lvl="1" algn="ctr">
              <a:buFontTx/>
              <a:buNone/>
            </a:pPr>
            <a:r>
              <a:rPr lang="en-GB" altLang="en-US" sz="2800" b="1" dirty="0">
                <a:solidFill>
                  <a:schemeClr val="tx2"/>
                </a:solidFill>
              </a:rPr>
              <a:t>Anthony Barber </a:t>
            </a:r>
          </a:p>
          <a:p>
            <a:pPr lvl="1" algn="ctr">
              <a:buFontTx/>
              <a:buNone/>
            </a:pPr>
            <a:r>
              <a:rPr lang="en-GB" altLang="en-US" sz="2800" b="1" dirty="0">
                <a:solidFill>
                  <a:schemeClr val="tx2"/>
                </a:solidFill>
              </a:rPr>
              <a:t>Chancellor of the Exchequer -  1972</a:t>
            </a:r>
          </a:p>
          <a:p>
            <a:endParaRPr lang="en-GB" dirty="0"/>
          </a:p>
        </p:txBody>
      </p:sp>
    </p:spTree>
    <p:extLst>
      <p:ext uri="{BB962C8B-B14F-4D97-AF65-F5344CB8AC3E}">
        <p14:creationId xmlns:p14="http://schemas.microsoft.com/office/powerpoint/2010/main" val="1541915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05819-24BD-B3A2-057F-7D9189EC063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0A921E0-1C45-BF49-89AE-8867457B92BE}"/>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684F7D2D-1377-4C8B-4FDB-7944B4546784}"/>
              </a:ext>
            </a:extLst>
          </p:cNvPr>
          <p:cNvSpPr>
            <a:spLocks noGrp="1"/>
          </p:cNvSpPr>
          <p:nvPr>
            <p:ph type="sldNum" sz="quarter" idx="17"/>
          </p:nvPr>
        </p:nvSpPr>
        <p:spPr/>
        <p:txBody>
          <a:bodyPr/>
          <a:lstStyle/>
          <a:p>
            <a:fld id="{4667DF6F-AB94-F945-BF4E-4FA5BF56AD30}" type="slidenum">
              <a:rPr lang="en-GB" smtClean="0"/>
              <a:pPr/>
              <a:t>20</a:t>
            </a:fld>
            <a:endParaRPr lang="en-GB" dirty="0"/>
          </a:p>
        </p:txBody>
      </p:sp>
      <p:sp>
        <p:nvSpPr>
          <p:cNvPr id="4" name="Title 3">
            <a:extLst>
              <a:ext uri="{FF2B5EF4-FFF2-40B4-BE49-F238E27FC236}">
                <a16:creationId xmlns:a16="http://schemas.microsoft.com/office/drawing/2014/main" id="{626F27C2-4FBB-FE67-B3EA-3CCB2E51073E}"/>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9DD39359-FB68-73BC-CF81-482937088446}"/>
              </a:ext>
            </a:extLst>
          </p:cNvPr>
          <p:cNvSpPr>
            <a:spLocks noGrp="1" noChangeArrowheads="1"/>
          </p:cNvSpPr>
          <p:nvPr>
            <p:ph type="body" sz="quarter" idx="18"/>
          </p:nvPr>
        </p:nvSpPr>
        <p:spPr>
          <a:xfrm>
            <a:off x="320675" y="1468996"/>
            <a:ext cx="11555413" cy="4833191"/>
          </a:xfrm>
        </p:spPr>
        <p:txBody>
          <a:bodyPr/>
          <a:lstStyle/>
          <a:p>
            <a:pPr marL="62996">
              <a:defRPr/>
            </a:pPr>
            <a:r>
              <a:rPr lang="en-GB" altLang="en-US" sz="2000" b="1" dirty="0">
                <a:solidFill>
                  <a:srgbClr val="002D62"/>
                </a:solidFill>
                <a:latin typeface="Arial" charset="0"/>
                <a:cs typeface="Arial" charset="0"/>
              </a:rPr>
              <a:t>Stage 2</a:t>
            </a:r>
          </a:p>
          <a:p>
            <a:pPr lvl="1">
              <a:buClr>
                <a:srgbClr val="FFC000"/>
              </a:buClr>
              <a:buFont typeface="Arial" charset="0"/>
              <a:buChar char="–"/>
              <a:defRPr/>
            </a:pPr>
            <a:r>
              <a:rPr lang="en-GB" altLang="en-US" sz="2000" dirty="0">
                <a:solidFill>
                  <a:srgbClr val="002D62"/>
                </a:solidFill>
                <a:latin typeface="Arial" charset="0"/>
                <a:cs typeface="Arial" charset="0"/>
              </a:rPr>
              <a:t>Information required on a VAT invoice to support a claim</a:t>
            </a:r>
          </a:p>
          <a:p>
            <a:pPr lvl="1">
              <a:buClr>
                <a:srgbClr val="FFC000"/>
              </a:buClr>
              <a:buFont typeface="Arial" charset="0"/>
              <a:buChar char="–"/>
              <a:defRPr/>
            </a:pPr>
            <a:r>
              <a:rPr lang="en-GB" altLang="en-US" sz="2000" dirty="0">
                <a:solidFill>
                  <a:srgbClr val="002D62"/>
                </a:solidFill>
                <a:latin typeface="Arial" charset="0"/>
                <a:cs typeface="Arial" charset="0"/>
              </a:rPr>
              <a:t>Invalid evidence or lack of evidence – NO claim</a:t>
            </a:r>
          </a:p>
          <a:p>
            <a:pPr>
              <a:defRPr/>
            </a:pPr>
            <a:endParaRPr lang="en-GB" altLang="en-US" sz="2000" dirty="0">
              <a:solidFill>
                <a:srgbClr val="002D62"/>
              </a:solidFill>
            </a:endParaRPr>
          </a:p>
          <a:p>
            <a:pPr>
              <a:defRPr/>
            </a:pPr>
            <a:r>
              <a:rPr lang="en-GB" altLang="en-US" sz="2000" dirty="0">
                <a:solidFill>
                  <a:srgbClr val="002D62"/>
                </a:solidFill>
              </a:rPr>
              <a:t>Valid Tax Invoices:</a:t>
            </a:r>
          </a:p>
          <a:p>
            <a:pPr>
              <a:defRPr/>
            </a:pPr>
            <a:endParaRPr lang="en-GB" altLang="en-US" sz="2000" dirty="0">
              <a:solidFill>
                <a:srgbClr val="002D62"/>
              </a:solidFill>
            </a:endParaRPr>
          </a:p>
          <a:p>
            <a:pPr marL="342900" lvl="1" indent="-342900">
              <a:spcBef>
                <a:spcPts val="0"/>
              </a:spcBef>
              <a:buClr>
                <a:srgbClr val="FFC000"/>
              </a:buClr>
              <a:buSzPct val="100000"/>
              <a:defRPr/>
            </a:pPr>
            <a:r>
              <a:rPr lang="en-GB" altLang="en-US" sz="2000" dirty="0">
                <a:solidFill>
                  <a:srgbClr val="002D62"/>
                </a:solidFill>
              </a:rPr>
              <a:t>Customers and suppliers name and address</a:t>
            </a:r>
          </a:p>
          <a:p>
            <a:pPr marL="342900" lvl="1" indent="-342900">
              <a:spcBef>
                <a:spcPts val="0"/>
              </a:spcBef>
              <a:buClr>
                <a:srgbClr val="FFC000"/>
              </a:buClr>
              <a:buSzPct val="100000"/>
              <a:defRPr/>
            </a:pPr>
            <a:r>
              <a:rPr lang="en-GB" altLang="en-US" sz="2000" dirty="0">
                <a:solidFill>
                  <a:srgbClr val="002D62"/>
                </a:solidFill>
              </a:rPr>
              <a:t>Description of service or goods provided</a:t>
            </a:r>
          </a:p>
          <a:p>
            <a:pPr marL="342900" lvl="1" indent="-342900">
              <a:spcBef>
                <a:spcPts val="0"/>
              </a:spcBef>
              <a:buClr>
                <a:srgbClr val="FFC000"/>
              </a:buClr>
              <a:buSzPct val="100000"/>
              <a:defRPr/>
            </a:pPr>
            <a:r>
              <a:rPr lang="en-GB" altLang="en-US" sz="2000" dirty="0">
                <a:solidFill>
                  <a:srgbClr val="002D62"/>
                </a:solidFill>
              </a:rPr>
              <a:t>Unit Price</a:t>
            </a:r>
          </a:p>
          <a:p>
            <a:pPr marL="342900" lvl="1" indent="-342900">
              <a:spcBef>
                <a:spcPts val="0"/>
              </a:spcBef>
              <a:buClr>
                <a:srgbClr val="FFC000"/>
              </a:buClr>
              <a:buSzPct val="100000"/>
              <a:defRPr/>
            </a:pPr>
            <a:r>
              <a:rPr lang="en-GB" altLang="en-US" sz="2000" dirty="0">
                <a:solidFill>
                  <a:srgbClr val="002D62"/>
                </a:solidFill>
              </a:rPr>
              <a:t>Date of invoice and tax point for the supply</a:t>
            </a:r>
          </a:p>
          <a:p>
            <a:pPr marL="342900" lvl="1" indent="-342900">
              <a:spcBef>
                <a:spcPts val="0"/>
              </a:spcBef>
              <a:buClr>
                <a:srgbClr val="FFC000"/>
              </a:buClr>
              <a:buSzPct val="100000"/>
              <a:defRPr/>
            </a:pPr>
            <a:r>
              <a:rPr lang="en-GB" altLang="en-US" sz="2000" dirty="0">
                <a:solidFill>
                  <a:srgbClr val="002D62"/>
                </a:solidFill>
              </a:rPr>
              <a:t>Total VAT charged in Sterling</a:t>
            </a:r>
          </a:p>
          <a:p>
            <a:pPr marL="342900" lvl="1" indent="-342900">
              <a:spcBef>
                <a:spcPts val="0"/>
              </a:spcBef>
              <a:buClr>
                <a:srgbClr val="FFC000"/>
              </a:buClr>
              <a:buSzPct val="100000"/>
              <a:defRPr/>
            </a:pPr>
            <a:r>
              <a:rPr lang="en-GB" altLang="en-US" sz="2000" dirty="0">
                <a:solidFill>
                  <a:srgbClr val="002D62"/>
                </a:solidFill>
              </a:rPr>
              <a:t>A sequential identifying number</a:t>
            </a:r>
          </a:p>
          <a:p>
            <a:pPr marL="342900" lvl="1" indent="-342900">
              <a:spcBef>
                <a:spcPts val="0"/>
              </a:spcBef>
              <a:buClr>
                <a:srgbClr val="FFC000"/>
              </a:buClr>
              <a:buSzPct val="100000"/>
              <a:defRPr/>
            </a:pPr>
            <a:r>
              <a:rPr lang="en-GB" altLang="en-US" sz="2000" dirty="0">
                <a:solidFill>
                  <a:srgbClr val="002D62"/>
                </a:solidFill>
              </a:rPr>
              <a:t>Registration number of supplier</a:t>
            </a:r>
          </a:p>
          <a:p>
            <a:pPr marL="342900" lvl="1" indent="-342900">
              <a:spcBef>
                <a:spcPts val="0"/>
              </a:spcBef>
              <a:buClr>
                <a:srgbClr val="FFC000"/>
              </a:buClr>
              <a:buSzPct val="100000"/>
              <a:defRPr/>
            </a:pPr>
            <a:r>
              <a:rPr lang="en-GB" altLang="en-US" sz="2000" dirty="0">
                <a:solidFill>
                  <a:srgbClr val="002D62"/>
                </a:solidFill>
              </a:rPr>
              <a:t>Discounts given</a:t>
            </a:r>
          </a:p>
        </p:txBody>
      </p:sp>
      <p:sp>
        <p:nvSpPr>
          <p:cNvPr id="8" name="Text Placeholder 7">
            <a:extLst>
              <a:ext uri="{FF2B5EF4-FFF2-40B4-BE49-F238E27FC236}">
                <a16:creationId xmlns:a16="http://schemas.microsoft.com/office/drawing/2014/main" id="{FF533C6C-816D-3C1A-8E85-980D668A1AA3}"/>
              </a:ext>
            </a:extLst>
          </p:cNvPr>
          <p:cNvSpPr>
            <a:spLocks noGrp="1"/>
          </p:cNvSpPr>
          <p:nvPr>
            <p:ph type="body" sz="quarter" idx="13"/>
          </p:nvPr>
        </p:nvSpPr>
        <p:spPr/>
        <p:txBody>
          <a:bodyPr/>
          <a:lstStyle/>
          <a:p>
            <a:r>
              <a:rPr lang="en-GB" altLang="en-US" dirty="0">
                <a:solidFill>
                  <a:srgbClr val="002D62"/>
                </a:solidFill>
              </a:rPr>
              <a:t>COSTS: Input Tax – Valid Evidence</a:t>
            </a:r>
            <a:endParaRPr lang="en-GB" dirty="0"/>
          </a:p>
        </p:txBody>
      </p:sp>
    </p:spTree>
    <p:extLst>
      <p:ext uri="{BB962C8B-B14F-4D97-AF65-F5344CB8AC3E}">
        <p14:creationId xmlns:p14="http://schemas.microsoft.com/office/powerpoint/2010/main" val="2455911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0E12F-113C-3368-814A-4F2F8DF094C9}"/>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ACBE49-B287-56E4-8749-58CF67B3281B}"/>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3FF36D82-C123-206E-704F-0C967A8CD5A7}"/>
              </a:ext>
            </a:extLst>
          </p:cNvPr>
          <p:cNvSpPr>
            <a:spLocks noGrp="1"/>
          </p:cNvSpPr>
          <p:nvPr>
            <p:ph type="sldNum" sz="quarter" idx="17"/>
          </p:nvPr>
        </p:nvSpPr>
        <p:spPr/>
        <p:txBody>
          <a:bodyPr/>
          <a:lstStyle/>
          <a:p>
            <a:fld id="{4667DF6F-AB94-F945-BF4E-4FA5BF56AD30}" type="slidenum">
              <a:rPr lang="en-GB" smtClean="0"/>
              <a:pPr/>
              <a:t>21</a:t>
            </a:fld>
            <a:endParaRPr lang="en-GB" dirty="0"/>
          </a:p>
        </p:txBody>
      </p:sp>
      <p:sp>
        <p:nvSpPr>
          <p:cNvPr id="4" name="Title 3">
            <a:extLst>
              <a:ext uri="{FF2B5EF4-FFF2-40B4-BE49-F238E27FC236}">
                <a16:creationId xmlns:a16="http://schemas.microsoft.com/office/drawing/2014/main" id="{D241C815-7C8F-E5E6-35BB-0123A6F8349C}"/>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62A85088-AD44-8AAE-7A7C-2141C93C5D93}"/>
              </a:ext>
            </a:extLst>
          </p:cNvPr>
          <p:cNvSpPr>
            <a:spLocks noGrp="1" noChangeArrowheads="1"/>
          </p:cNvSpPr>
          <p:nvPr>
            <p:ph type="body" sz="quarter" idx="18"/>
          </p:nvPr>
        </p:nvSpPr>
        <p:spPr>
          <a:xfrm>
            <a:off x="320675" y="1468996"/>
            <a:ext cx="11555413" cy="4833191"/>
          </a:xfrm>
        </p:spPr>
        <p:txBody>
          <a:bodyPr/>
          <a:lstStyle/>
          <a:p>
            <a:pPr marL="62996">
              <a:defRPr/>
            </a:pPr>
            <a:r>
              <a:rPr lang="en-GB" altLang="en-US" sz="2000" b="1" dirty="0">
                <a:solidFill>
                  <a:srgbClr val="002D62"/>
                </a:solidFill>
                <a:latin typeface="Arial" charset="0"/>
                <a:cs typeface="Arial" charset="0"/>
              </a:rPr>
              <a:t>Stage 3</a:t>
            </a:r>
          </a:p>
          <a:p>
            <a:pPr marL="200025" lvl="1" indent="-200025">
              <a:lnSpc>
                <a:spcPct val="150000"/>
              </a:lnSpc>
              <a:spcBef>
                <a:spcPts val="0"/>
              </a:spcBef>
              <a:buNone/>
              <a:defRPr/>
            </a:pPr>
            <a:r>
              <a:rPr lang="en-GB" altLang="en-US" sz="2000" u="sng" dirty="0">
                <a:solidFill>
                  <a:srgbClr val="002D62"/>
                </a:solidFill>
                <a:latin typeface="Arial" charset="0"/>
                <a:cs typeface="Arial" charset="0"/>
              </a:rPr>
              <a:t>DIRECT ATTRIBUTION</a:t>
            </a:r>
          </a:p>
          <a:p>
            <a:pPr marL="200025" lvl="1" indent="-200025">
              <a:lnSpc>
                <a:spcPct val="150000"/>
              </a:lnSpc>
              <a:spcBef>
                <a:spcPts val="0"/>
              </a:spcBef>
              <a:buNone/>
              <a:defRPr/>
            </a:pPr>
            <a:r>
              <a:rPr lang="en-GB" altLang="en-US" sz="2000" dirty="0">
                <a:solidFill>
                  <a:srgbClr val="002D62"/>
                </a:solidFill>
                <a:latin typeface="Arial" charset="0"/>
                <a:cs typeface="Arial" charset="0"/>
              </a:rPr>
              <a:t>Where VAT is properly chargeable</a:t>
            </a:r>
          </a:p>
          <a:p>
            <a:pPr marL="342900" lvl="2" indent="-342900">
              <a:lnSpc>
                <a:spcPct val="150000"/>
              </a:lnSpc>
              <a:spcBef>
                <a:spcPts val="0"/>
              </a:spcBef>
              <a:buClr>
                <a:srgbClr val="FFC000"/>
              </a:buClr>
              <a:buFont typeface="Arial" panose="020B0604020202020204" pitchFamily="34" charset="0"/>
              <a:buChar char="•"/>
              <a:defRPr/>
            </a:pPr>
            <a:r>
              <a:rPr lang="en-GB" altLang="en-US" sz="2000" dirty="0">
                <a:solidFill>
                  <a:srgbClr val="002D62"/>
                </a:solidFill>
                <a:latin typeface="Arial" charset="0"/>
                <a:cs typeface="Arial" charset="0"/>
              </a:rPr>
              <a:t>Is it 100% related to Non-Business Activity?  - no recovery</a:t>
            </a:r>
          </a:p>
          <a:p>
            <a:pPr marL="342900" lvl="2" indent="-342900">
              <a:lnSpc>
                <a:spcPct val="150000"/>
              </a:lnSpc>
              <a:spcBef>
                <a:spcPts val="0"/>
              </a:spcBef>
              <a:buClr>
                <a:srgbClr val="FFC000"/>
              </a:buClr>
              <a:buFont typeface="Arial" panose="020B0604020202020204" pitchFamily="34" charset="0"/>
              <a:buChar char="•"/>
              <a:defRPr/>
            </a:pPr>
            <a:r>
              <a:rPr lang="en-GB" altLang="en-US" sz="2000" dirty="0">
                <a:solidFill>
                  <a:srgbClr val="002D62"/>
                </a:solidFill>
                <a:latin typeface="Arial" charset="0"/>
                <a:cs typeface="Arial" charset="0"/>
              </a:rPr>
              <a:t>Is it 100% related to Taxable Activity? – full recovery</a:t>
            </a:r>
          </a:p>
          <a:p>
            <a:pPr marL="342900" lvl="2" indent="-342900">
              <a:lnSpc>
                <a:spcPct val="150000"/>
              </a:lnSpc>
              <a:spcBef>
                <a:spcPts val="0"/>
              </a:spcBef>
              <a:buClr>
                <a:srgbClr val="FFC000"/>
              </a:buClr>
              <a:buFont typeface="Arial" panose="020B0604020202020204" pitchFamily="34" charset="0"/>
              <a:buChar char="•"/>
              <a:defRPr/>
            </a:pPr>
            <a:r>
              <a:rPr lang="en-GB" altLang="en-US" sz="2000" dirty="0">
                <a:solidFill>
                  <a:srgbClr val="002D62"/>
                </a:solidFill>
                <a:latin typeface="Arial" charset="0"/>
                <a:cs typeface="Arial" charset="0"/>
              </a:rPr>
              <a:t>Is it 100% related to Exempt Activity? – usually no recovery</a:t>
            </a:r>
          </a:p>
          <a:p>
            <a:pPr marL="200025" lvl="1" indent="-200025">
              <a:lnSpc>
                <a:spcPct val="150000"/>
              </a:lnSpc>
              <a:spcBef>
                <a:spcPts val="0"/>
              </a:spcBef>
              <a:buClr>
                <a:srgbClr val="FFC000"/>
              </a:buClr>
              <a:buFont typeface="Arial" charset="0"/>
              <a:buChar char="–"/>
              <a:defRPr/>
            </a:pPr>
            <a:r>
              <a:rPr lang="en-GB" altLang="en-US" sz="2000" dirty="0">
                <a:solidFill>
                  <a:srgbClr val="002D62"/>
                </a:solidFill>
                <a:latin typeface="Arial" charset="0"/>
                <a:cs typeface="Arial" charset="0"/>
              </a:rPr>
              <a:t>Remember the Golden rules!</a:t>
            </a:r>
          </a:p>
          <a:p>
            <a:pPr marL="342900" lvl="2" indent="-342900">
              <a:lnSpc>
                <a:spcPct val="150000"/>
              </a:lnSpc>
              <a:spcBef>
                <a:spcPts val="0"/>
              </a:spcBef>
              <a:buClr>
                <a:srgbClr val="FFC000"/>
              </a:buClr>
              <a:buFont typeface="Arial" panose="020B0604020202020204" pitchFamily="34" charset="0"/>
              <a:buChar char="•"/>
              <a:defRPr/>
            </a:pPr>
            <a:r>
              <a:rPr lang="en-GB" altLang="en-US" sz="2000" dirty="0">
                <a:solidFill>
                  <a:srgbClr val="002D62"/>
                </a:solidFill>
                <a:latin typeface="Arial" charset="0"/>
                <a:cs typeface="Arial" charset="0"/>
              </a:rPr>
              <a:t>Directly Attribute as far as </a:t>
            </a:r>
            <a:r>
              <a:rPr lang="en-GB" altLang="en-US" sz="2000" i="1" dirty="0">
                <a:solidFill>
                  <a:srgbClr val="002D62"/>
                </a:solidFill>
                <a:latin typeface="Arial" charset="0"/>
                <a:cs typeface="Arial" charset="0"/>
              </a:rPr>
              <a:t>legitimately</a:t>
            </a:r>
            <a:r>
              <a:rPr lang="en-GB" altLang="en-US" sz="2000" dirty="0">
                <a:solidFill>
                  <a:srgbClr val="002D62"/>
                </a:solidFill>
                <a:latin typeface="Arial" charset="0"/>
                <a:cs typeface="Arial" charset="0"/>
              </a:rPr>
              <a:t> possible</a:t>
            </a:r>
          </a:p>
          <a:p>
            <a:pPr marL="342900" lvl="2" indent="-342900">
              <a:lnSpc>
                <a:spcPct val="150000"/>
              </a:lnSpc>
              <a:spcBef>
                <a:spcPts val="0"/>
              </a:spcBef>
              <a:buClr>
                <a:srgbClr val="FFC000"/>
              </a:buClr>
              <a:buFont typeface="Arial" panose="020B0604020202020204" pitchFamily="34" charset="0"/>
              <a:buChar char="•"/>
              <a:defRPr/>
            </a:pPr>
            <a:r>
              <a:rPr lang="en-GB" altLang="en-US" sz="2000" dirty="0">
                <a:solidFill>
                  <a:srgbClr val="002D62"/>
                </a:solidFill>
                <a:latin typeface="Arial" charset="0"/>
                <a:cs typeface="Arial" charset="0"/>
              </a:rPr>
              <a:t>‘Not one penny’</a:t>
            </a:r>
          </a:p>
          <a:p>
            <a:pPr marL="200025" lvl="1" indent="-200025">
              <a:lnSpc>
                <a:spcPct val="150000"/>
              </a:lnSpc>
              <a:spcBef>
                <a:spcPts val="0"/>
              </a:spcBef>
              <a:buClr>
                <a:srgbClr val="FFC000"/>
              </a:buClr>
              <a:buFont typeface="Arial" charset="0"/>
              <a:buChar char="–"/>
              <a:defRPr/>
            </a:pPr>
            <a:r>
              <a:rPr lang="en-GB" altLang="en-US" sz="2000" u="sng" dirty="0">
                <a:solidFill>
                  <a:srgbClr val="002D62"/>
                </a:solidFill>
                <a:latin typeface="Arial" charset="0"/>
                <a:cs typeface="Arial" charset="0"/>
              </a:rPr>
              <a:t>N</a:t>
            </a:r>
            <a:r>
              <a:rPr lang="en-GB" altLang="en-US" sz="2000" dirty="0">
                <a:solidFill>
                  <a:srgbClr val="002D62"/>
                </a:solidFill>
                <a:latin typeface="Arial" charset="0"/>
                <a:cs typeface="Arial" charset="0"/>
              </a:rPr>
              <a:t>on-attributable VAT – the pot – is the negative answer - this is the all the VAT which </a:t>
            </a:r>
            <a:r>
              <a:rPr lang="en-GB" altLang="en-US" sz="2000" u="sng" dirty="0">
                <a:solidFill>
                  <a:srgbClr val="002D62"/>
                </a:solidFill>
                <a:latin typeface="Arial" charset="0"/>
                <a:cs typeface="Arial" charset="0"/>
              </a:rPr>
              <a:t>cannot</a:t>
            </a:r>
            <a:r>
              <a:rPr lang="en-GB" altLang="en-US" sz="2000" dirty="0">
                <a:solidFill>
                  <a:srgbClr val="002D62"/>
                </a:solidFill>
                <a:latin typeface="Arial" charset="0"/>
                <a:cs typeface="Arial" charset="0"/>
              </a:rPr>
              <a:t> be directly attributed</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5B6A7C6F-72CF-B2EE-E33D-F726F7BEF258}"/>
              </a:ext>
            </a:extLst>
          </p:cNvPr>
          <p:cNvSpPr>
            <a:spLocks noGrp="1"/>
          </p:cNvSpPr>
          <p:nvPr>
            <p:ph type="body" sz="quarter" idx="13"/>
          </p:nvPr>
        </p:nvSpPr>
        <p:spPr/>
        <p:txBody>
          <a:bodyPr/>
          <a:lstStyle/>
          <a:p>
            <a:r>
              <a:rPr lang="en-GB" altLang="en-US" dirty="0">
                <a:solidFill>
                  <a:srgbClr val="002D62"/>
                </a:solidFill>
              </a:rPr>
              <a:t>COSTS: Input Tax – VAT on business purchases</a:t>
            </a:r>
            <a:endParaRPr lang="en-GB" dirty="0"/>
          </a:p>
        </p:txBody>
      </p:sp>
    </p:spTree>
    <p:extLst>
      <p:ext uri="{BB962C8B-B14F-4D97-AF65-F5344CB8AC3E}">
        <p14:creationId xmlns:p14="http://schemas.microsoft.com/office/powerpoint/2010/main" val="208932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68B6C-ECE2-78B0-95A0-F9EE6F476EF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D2C2BE8-ADFC-93D0-81F8-D3DBA797DAAF}"/>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07F17A5D-18EC-C391-3935-7D3936A43F50}"/>
              </a:ext>
            </a:extLst>
          </p:cNvPr>
          <p:cNvSpPr>
            <a:spLocks noGrp="1"/>
          </p:cNvSpPr>
          <p:nvPr>
            <p:ph type="sldNum" sz="quarter" idx="17"/>
          </p:nvPr>
        </p:nvSpPr>
        <p:spPr/>
        <p:txBody>
          <a:bodyPr/>
          <a:lstStyle/>
          <a:p>
            <a:fld id="{4667DF6F-AB94-F945-BF4E-4FA5BF56AD30}" type="slidenum">
              <a:rPr lang="en-GB" smtClean="0"/>
              <a:pPr/>
              <a:t>22</a:t>
            </a:fld>
            <a:endParaRPr lang="en-GB" dirty="0"/>
          </a:p>
        </p:txBody>
      </p:sp>
      <p:sp>
        <p:nvSpPr>
          <p:cNvPr id="4" name="Title 3">
            <a:extLst>
              <a:ext uri="{FF2B5EF4-FFF2-40B4-BE49-F238E27FC236}">
                <a16:creationId xmlns:a16="http://schemas.microsoft.com/office/drawing/2014/main" id="{4DDC8B21-E195-3EB9-EE85-F99C2B417872}"/>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1B02106F-3C75-941D-B863-C49B05D30D70}"/>
              </a:ext>
            </a:extLst>
          </p:cNvPr>
          <p:cNvSpPr>
            <a:spLocks noGrp="1" noChangeArrowheads="1"/>
          </p:cNvSpPr>
          <p:nvPr>
            <p:ph type="body" sz="quarter" idx="18"/>
          </p:nvPr>
        </p:nvSpPr>
        <p:spPr>
          <a:xfrm>
            <a:off x="320675" y="1468996"/>
            <a:ext cx="11555413" cy="4833191"/>
          </a:xfrm>
        </p:spPr>
        <p:txBody>
          <a:bodyPr/>
          <a:lstStyle/>
          <a:p>
            <a:pPr>
              <a:lnSpc>
                <a:spcPct val="150000"/>
              </a:lnSpc>
              <a:defRPr/>
            </a:pPr>
            <a:r>
              <a:rPr lang="en-GB" sz="2000" b="1" dirty="0">
                <a:solidFill>
                  <a:srgbClr val="002D62"/>
                </a:solidFill>
                <a:latin typeface="Arial" charset="0"/>
                <a:cs typeface="Arial" charset="0"/>
              </a:rPr>
              <a:t>Stage 4</a:t>
            </a:r>
          </a:p>
          <a:p>
            <a:pPr>
              <a:lnSpc>
                <a:spcPct val="150000"/>
              </a:lnSpc>
              <a:defRPr/>
            </a:pPr>
            <a:r>
              <a:rPr lang="en-GB" sz="2000" u="sng" dirty="0">
                <a:solidFill>
                  <a:srgbClr val="002D62"/>
                </a:solidFill>
                <a:latin typeface="Arial" charset="0"/>
                <a:cs typeface="Arial" charset="0"/>
              </a:rPr>
              <a:t>BUSINESS/ NON-BUSINESS APPORTIONMENT</a:t>
            </a:r>
          </a:p>
          <a:p>
            <a:pPr marL="285750" indent="-285750">
              <a:lnSpc>
                <a:spcPct val="150000"/>
              </a:lnSpc>
              <a:buFont typeface="Arial" panose="020B0604020202020204" pitchFamily="34" charset="0"/>
              <a:buChar char="•"/>
              <a:tabLst>
                <a:tab pos="393728" algn="l"/>
              </a:tabLst>
              <a:defRPr/>
            </a:pPr>
            <a:r>
              <a:rPr lang="en-GB" sz="2000" dirty="0">
                <a:solidFill>
                  <a:srgbClr val="002D62"/>
                </a:solidFill>
                <a:latin typeface="Arial" charset="0"/>
                <a:cs typeface="Arial" charset="0"/>
              </a:rPr>
              <a:t>Should this be applied?  </a:t>
            </a:r>
          </a:p>
          <a:p>
            <a:pPr>
              <a:lnSpc>
                <a:spcPct val="150000"/>
              </a:lnSpc>
              <a:tabLst>
                <a:tab pos="393728" algn="l"/>
              </a:tabLst>
              <a:defRPr/>
            </a:pPr>
            <a:r>
              <a:rPr lang="en-GB" sz="2000" dirty="0">
                <a:solidFill>
                  <a:srgbClr val="002D62"/>
                </a:solidFill>
                <a:latin typeface="Arial" charset="0"/>
                <a:cs typeface="Arial" charset="0"/>
              </a:rPr>
              <a:t>Methods of Apportionment</a:t>
            </a:r>
          </a:p>
          <a:p>
            <a:pPr marL="342900" lvl="2" indent="-342900">
              <a:lnSpc>
                <a:spcPct val="150000"/>
              </a:lnSpc>
              <a:buClr>
                <a:srgbClr val="FFC000"/>
              </a:buClr>
              <a:buFont typeface="Arial" panose="020B0604020202020204" pitchFamily="34" charset="0"/>
              <a:buChar char="•"/>
              <a:defRPr/>
            </a:pPr>
            <a:r>
              <a:rPr lang="en-GB" sz="2000" dirty="0">
                <a:solidFill>
                  <a:srgbClr val="002D62"/>
                </a:solidFill>
                <a:latin typeface="Arial" charset="0"/>
                <a:cs typeface="Arial" charset="0"/>
              </a:rPr>
              <a:t>No set method in law</a:t>
            </a:r>
          </a:p>
          <a:p>
            <a:pPr marL="342900" lvl="2" indent="-342900">
              <a:lnSpc>
                <a:spcPct val="150000"/>
              </a:lnSpc>
              <a:buClr>
                <a:srgbClr val="FFC000"/>
              </a:buClr>
              <a:buFont typeface="Arial" panose="020B0604020202020204" pitchFamily="34" charset="0"/>
              <a:buChar char="•"/>
              <a:defRPr/>
            </a:pPr>
            <a:r>
              <a:rPr lang="en-GB" sz="2000" dirty="0">
                <a:solidFill>
                  <a:srgbClr val="002D62"/>
                </a:solidFill>
                <a:latin typeface="Arial" charset="0"/>
                <a:cs typeface="Arial" charset="0"/>
              </a:rPr>
              <a:t>Permission not required</a:t>
            </a:r>
          </a:p>
          <a:p>
            <a:pPr marL="342900" lvl="2" indent="-342900">
              <a:lnSpc>
                <a:spcPct val="150000"/>
              </a:lnSpc>
              <a:buClr>
                <a:srgbClr val="FFC000"/>
              </a:buClr>
              <a:buFont typeface="Arial" panose="020B0604020202020204" pitchFamily="34" charset="0"/>
              <a:buChar char="•"/>
              <a:defRPr/>
            </a:pPr>
            <a:r>
              <a:rPr lang="en-GB" sz="2000" dirty="0">
                <a:solidFill>
                  <a:srgbClr val="002D62"/>
                </a:solidFill>
                <a:latin typeface="Arial" charset="0"/>
                <a:cs typeface="Arial" charset="0"/>
              </a:rPr>
              <a:t>Must Be Fair and reasonable, and verifiable / checkable, and …</a:t>
            </a:r>
          </a:p>
          <a:p>
            <a:pPr marL="342900" lvl="2" indent="-342900">
              <a:lnSpc>
                <a:spcPct val="150000"/>
              </a:lnSpc>
              <a:buClr>
                <a:srgbClr val="FFC000"/>
              </a:buClr>
              <a:buFont typeface="Arial" panose="020B0604020202020204" pitchFamily="34" charset="0"/>
              <a:buChar char="•"/>
              <a:defRPr/>
            </a:pPr>
            <a:r>
              <a:rPr lang="en-GB" sz="2000" dirty="0">
                <a:solidFill>
                  <a:srgbClr val="002D62"/>
                </a:solidFill>
                <a:latin typeface="Arial" charset="0"/>
                <a:cs typeface="Arial" charset="0"/>
              </a:rPr>
              <a:t>…..that’s it</a:t>
            </a:r>
          </a:p>
          <a:p>
            <a:pPr marL="342900" lvl="2" indent="-342900">
              <a:lnSpc>
                <a:spcPct val="150000"/>
              </a:lnSpc>
              <a:buClr>
                <a:srgbClr val="FFC000"/>
              </a:buClr>
              <a:buFont typeface="Arial" panose="020B0604020202020204" pitchFamily="34" charset="0"/>
              <a:buChar char="•"/>
              <a:defRPr/>
            </a:pPr>
            <a:r>
              <a:rPr lang="en-GB" sz="2000" dirty="0">
                <a:solidFill>
                  <a:srgbClr val="002D62"/>
                </a:solidFill>
                <a:latin typeface="Arial" charset="0"/>
                <a:cs typeface="Arial" charset="0"/>
              </a:rPr>
              <a:t>The VAT amount calculated as non-business is lost</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A684831E-C06C-3897-D112-AEAFD3F11220}"/>
              </a:ext>
            </a:extLst>
          </p:cNvPr>
          <p:cNvSpPr>
            <a:spLocks noGrp="1"/>
          </p:cNvSpPr>
          <p:nvPr>
            <p:ph type="body" sz="quarter" idx="13"/>
          </p:nvPr>
        </p:nvSpPr>
        <p:spPr/>
        <p:txBody>
          <a:bodyPr/>
          <a:lstStyle/>
          <a:p>
            <a:r>
              <a:rPr lang="en-GB" altLang="en-US" dirty="0">
                <a:solidFill>
                  <a:srgbClr val="002D62"/>
                </a:solidFill>
              </a:rPr>
              <a:t>Business/ Non-Business Apportionment</a:t>
            </a:r>
            <a:endParaRPr lang="en-GB" dirty="0"/>
          </a:p>
        </p:txBody>
      </p:sp>
    </p:spTree>
    <p:extLst>
      <p:ext uri="{BB962C8B-B14F-4D97-AF65-F5344CB8AC3E}">
        <p14:creationId xmlns:p14="http://schemas.microsoft.com/office/powerpoint/2010/main" val="2152082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4A564-AD71-0D3B-44FA-93B6047C4E3F}"/>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502C34E-BDD8-7DEC-4DAA-3F8EF09432B5}"/>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F104AAB1-6F3F-450D-A32E-7CADA6AAD876}"/>
              </a:ext>
            </a:extLst>
          </p:cNvPr>
          <p:cNvSpPr>
            <a:spLocks noGrp="1"/>
          </p:cNvSpPr>
          <p:nvPr>
            <p:ph type="sldNum" sz="quarter" idx="17"/>
          </p:nvPr>
        </p:nvSpPr>
        <p:spPr/>
        <p:txBody>
          <a:bodyPr/>
          <a:lstStyle/>
          <a:p>
            <a:fld id="{4667DF6F-AB94-F945-BF4E-4FA5BF56AD30}" type="slidenum">
              <a:rPr lang="en-GB" smtClean="0"/>
              <a:pPr/>
              <a:t>23</a:t>
            </a:fld>
            <a:endParaRPr lang="en-GB" dirty="0"/>
          </a:p>
        </p:txBody>
      </p:sp>
      <p:sp>
        <p:nvSpPr>
          <p:cNvPr id="4" name="Title 3">
            <a:extLst>
              <a:ext uri="{FF2B5EF4-FFF2-40B4-BE49-F238E27FC236}">
                <a16:creationId xmlns:a16="http://schemas.microsoft.com/office/drawing/2014/main" id="{4CD1CE75-7AD6-6418-FEBD-3AC4EF789F65}"/>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E0213DE2-E6FB-28B1-6BC2-3DCDFACA12F5}"/>
              </a:ext>
            </a:extLst>
          </p:cNvPr>
          <p:cNvSpPr>
            <a:spLocks noGrp="1" noChangeArrowheads="1"/>
          </p:cNvSpPr>
          <p:nvPr>
            <p:ph type="body" sz="quarter" idx="18"/>
          </p:nvPr>
        </p:nvSpPr>
        <p:spPr>
          <a:xfrm>
            <a:off x="320400" y="1566701"/>
            <a:ext cx="11672229" cy="4833191"/>
          </a:xfrm>
        </p:spPr>
        <p:txBody>
          <a:bodyPr/>
          <a:lstStyle/>
          <a:p>
            <a:pPr marL="180975" lvl="1" indent="-180975">
              <a:lnSpc>
                <a:spcPct val="80000"/>
              </a:lnSpc>
              <a:spcBef>
                <a:spcPts val="0"/>
              </a:spcBef>
              <a:buNone/>
            </a:pPr>
            <a:r>
              <a:rPr lang="en-GB" altLang="en-US" sz="2000" b="1" dirty="0">
                <a:solidFill>
                  <a:srgbClr val="002D62"/>
                </a:solidFill>
              </a:rPr>
              <a:t>Stage 5 &amp; 6</a:t>
            </a:r>
          </a:p>
          <a:p>
            <a:pPr marL="180975" lvl="1" indent="-180975">
              <a:lnSpc>
                <a:spcPct val="80000"/>
              </a:lnSpc>
              <a:spcBef>
                <a:spcPts val="0"/>
              </a:spcBef>
              <a:buNone/>
            </a:pPr>
            <a:endParaRPr lang="en-GB" altLang="en-US" sz="2000" b="1" dirty="0">
              <a:solidFill>
                <a:srgbClr val="002D62"/>
              </a:solidFill>
            </a:endParaRPr>
          </a:p>
          <a:p>
            <a:pPr marL="180975" lvl="1" indent="-180975">
              <a:lnSpc>
                <a:spcPct val="80000"/>
              </a:lnSpc>
              <a:spcBef>
                <a:spcPts val="0"/>
              </a:spcBef>
              <a:buNone/>
            </a:pPr>
            <a:r>
              <a:rPr lang="en-GB" altLang="en-US" sz="2000" u="sng" dirty="0">
                <a:solidFill>
                  <a:srgbClr val="002D62"/>
                </a:solidFill>
              </a:rPr>
              <a:t>The Standard Method</a:t>
            </a:r>
          </a:p>
          <a:p>
            <a:pPr marL="180975" lvl="1" indent="-180975">
              <a:lnSpc>
                <a:spcPct val="80000"/>
              </a:lnSpc>
              <a:spcBef>
                <a:spcPts val="0"/>
              </a:spcBef>
              <a:buNone/>
            </a:pPr>
            <a:endParaRPr lang="en-GB" altLang="en-US" sz="2000" u="sng" dirty="0">
              <a:solidFill>
                <a:srgbClr val="002D62"/>
              </a:solidFill>
            </a:endParaRPr>
          </a:p>
          <a:p>
            <a:pPr marL="342900" lvl="1" indent="-342900">
              <a:lnSpc>
                <a:spcPct val="80000"/>
              </a:lnSpc>
              <a:spcBef>
                <a:spcPts val="0"/>
              </a:spcBef>
              <a:buClr>
                <a:srgbClr val="FFC000"/>
              </a:buClr>
            </a:pPr>
            <a:r>
              <a:rPr lang="en-GB" altLang="en-US" sz="2000" dirty="0">
                <a:solidFill>
                  <a:srgbClr val="002D62"/>
                </a:solidFill>
              </a:rPr>
              <a:t>Default – NO permission required to use the standard method</a:t>
            </a:r>
          </a:p>
          <a:p>
            <a:pPr marL="342900" lvl="1" indent="-342900">
              <a:lnSpc>
                <a:spcPct val="80000"/>
              </a:lnSpc>
              <a:spcBef>
                <a:spcPts val="0"/>
              </a:spcBef>
              <a:buClr>
                <a:srgbClr val="FFC000"/>
              </a:buClr>
            </a:pPr>
            <a:r>
              <a:rPr lang="en-GB" altLang="en-US" sz="2000" dirty="0">
                <a:solidFill>
                  <a:srgbClr val="002D62"/>
                </a:solidFill>
              </a:rPr>
              <a:t>Apply to the non-attributable input tax (the business pot):</a:t>
            </a:r>
          </a:p>
          <a:p>
            <a:pPr marL="342900" lvl="1" indent="-342900">
              <a:lnSpc>
                <a:spcPct val="80000"/>
              </a:lnSpc>
              <a:spcBef>
                <a:spcPts val="0"/>
              </a:spcBef>
              <a:buClr>
                <a:srgbClr val="FFC000"/>
              </a:buClr>
            </a:pPr>
            <a:r>
              <a:rPr lang="en-GB" altLang="en-US" sz="2000" dirty="0">
                <a:solidFill>
                  <a:srgbClr val="002D62"/>
                </a:solidFill>
              </a:rPr>
              <a:t>Formula</a:t>
            </a:r>
          </a:p>
          <a:p>
            <a:pPr marL="180975" lvl="1" indent="-180975">
              <a:lnSpc>
                <a:spcPct val="80000"/>
              </a:lnSpc>
              <a:spcBef>
                <a:spcPts val="0"/>
              </a:spcBef>
            </a:pPr>
            <a:endParaRPr lang="en-GB" altLang="en-US" sz="2000" dirty="0">
              <a:solidFill>
                <a:srgbClr val="002D62"/>
              </a:solidFill>
            </a:endParaRPr>
          </a:p>
          <a:p>
            <a:pPr marL="180975" lvl="2" indent="-180975">
              <a:lnSpc>
                <a:spcPct val="80000"/>
              </a:lnSpc>
              <a:spcBef>
                <a:spcPts val="0"/>
              </a:spcBef>
              <a:buNone/>
            </a:pPr>
            <a:r>
              <a:rPr lang="en-GB" altLang="en-US" sz="2000" i="1" u="sng" dirty="0">
                <a:solidFill>
                  <a:srgbClr val="002D62"/>
                </a:solidFill>
              </a:rPr>
              <a:t>Net Taxable supplies   	           </a:t>
            </a:r>
            <a:r>
              <a:rPr lang="en-GB" altLang="en-US" sz="2000" i="1" dirty="0">
                <a:solidFill>
                  <a:srgbClr val="002D62"/>
                </a:solidFill>
              </a:rPr>
              <a:t>	</a:t>
            </a:r>
            <a:r>
              <a:rPr lang="en-GB" altLang="en-US" sz="2000" i="1" u="sng" dirty="0">
                <a:solidFill>
                  <a:srgbClr val="002D62"/>
                </a:solidFill>
              </a:rPr>
              <a:t>              </a:t>
            </a:r>
            <a:r>
              <a:rPr lang="en-GB" altLang="en-US" sz="2000" i="1" dirty="0">
                <a:solidFill>
                  <a:srgbClr val="002D62"/>
                </a:solidFill>
              </a:rPr>
              <a:t>        </a:t>
            </a:r>
            <a:r>
              <a:rPr lang="en-GB" altLang="en-US" sz="2000" i="1" u="sng" dirty="0">
                <a:solidFill>
                  <a:srgbClr val="002D62"/>
                </a:solidFill>
              </a:rPr>
              <a:t>                               </a:t>
            </a:r>
          </a:p>
          <a:p>
            <a:pPr marL="180975" lvl="2" indent="-180975">
              <a:lnSpc>
                <a:spcPct val="80000"/>
              </a:lnSpc>
              <a:spcBef>
                <a:spcPts val="0"/>
              </a:spcBef>
              <a:buNone/>
            </a:pPr>
            <a:r>
              <a:rPr lang="en-GB" altLang="en-US" sz="2000" i="1" dirty="0">
                <a:solidFill>
                  <a:srgbClr val="002D62"/>
                </a:solidFill>
              </a:rPr>
              <a:t>Net Taxable + Exempt supplies		x 100</a:t>
            </a:r>
          </a:p>
          <a:p>
            <a:pPr marL="361950" lvl="2" indent="0">
              <a:lnSpc>
                <a:spcPct val="80000"/>
              </a:lnSpc>
              <a:spcBef>
                <a:spcPts val="0"/>
              </a:spcBef>
              <a:buNone/>
            </a:pPr>
            <a:endParaRPr lang="en-GB" altLang="en-US" sz="2000" i="1" dirty="0">
              <a:solidFill>
                <a:srgbClr val="002D62"/>
              </a:solidFill>
            </a:endParaRPr>
          </a:p>
          <a:p>
            <a:pPr marL="704850" lvl="2" indent="-342900">
              <a:lnSpc>
                <a:spcPct val="80000"/>
              </a:lnSpc>
              <a:spcBef>
                <a:spcPts val="0"/>
              </a:spcBef>
            </a:pPr>
            <a:r>
              <a:rPr lang="en-GB" altLang="en-US" sz="2000" dirty="0">
                <a:solidFill>
                  <a:srgbClr val="002D62"/>
                </a:solidFill>
              </a:rPr>
              <a:t>% rounds up to nearest whole number e.g. 49.10% rounds up to 50% </a:t>
            </a:r>
          </a:p>
          <a:p>
            <a:pPr marL="542925" lvl="2" indent="-180975">
              <a:lnSpc>
                <a:spcPct val="80000"/>
              </a:lnSpc>
              <a:spcBef>
                <a:spcPts val="0"/>
              </a:spcBef>
            </a:pPr>
            <a:endParaRPr lang="en-GB" altLang="en-US" sz="2000" dirty="0">
              <a:solidFill>
                <a:srgbClr val="002D62"/>
              </a:solidFill>
            </a:endParaRPr>
          </a:p>
          <a:p>
            <a:pPr marL="36469">
              <a:lnSpc>
                <a:spcPct val="80000"/>
              </a:lnSpc>
              <a:spcBef>
                <a:spcPts val="0"/>
              </a:spcBef>
            </a:pPr>
            <a:r>
              <a:rPr lang="en-GB" altLang="en-US" sz="2000" u="sng" dirty="0">
                <a:solidFill>
                  <a:srgbClr val="002D62"/>
                </a:solidFill>
              </a:rPr>
              <a:t>De-minimis Limit </a:t>
            </a:r>
            <a:r>
              <a:rPr lang="en-GB" altLang="en-US" sz="2000" dirty="0">
                <a:solidFill>
                  <a:srgbClr val="002D62"/>
                </a:solidFill>
              </a:rPr>
              <a:t>- £7,500 of VAT costs on exempt supplies annually </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4523960C-A40D-BAD8-4286-A26441519EDC}"/>
              </a:ext>
            </a:extLst>
          </p:cNvPr>
          <p:cNvSpPr>
            <a:spLocks noGrp="1"/>
          </p:cNvSpPr>
          <p:nvPr>
            <p:ph type="body" sz="quarter" idx="13"/>
          </p:nvPr>
        </p:nvSpPr>
        <p:spPr/>
        <p:txBody>
          <a:bodyPr/>
          <a:lstStyle/>
          <a:p>
            <a:r>
              <a:rPr lang="en-GB" altLang="en-US" dirty="0">
                <a:solidFill>
                  <a:srgbClr val="002D62"/>
                </a:solidFill>
              </a:rPr>
              <a:t>Partial Exemption </a:t>
            </a:r>
            <a:endParaRPr lang="en-GB" dirty="0"/>
          </a:p>
        </p:txBody>
      </p:sp>
    </p:spTree>
    <p:extLst>
      <p:ext uri="{BB962C8B-B14F-4D97-AF65-F5344CB8AC3E}">
        <p14:creationId xmlns:p14="http://schemas.microsoft.com/office/powerpoint/2010/main" val="2573461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8C49-115B-AD8B-7EB5-69A7395E39E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D0C74D-7AFA-73A8-5729-5ECCC6FAC73D}"/>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E1F96C6C-8E3D-9417-CED6-BD8DA613D6CD}"/>
              </a:ext>
            </a:extLst>
          </p:cNvPr>
          <p:cNvSpPr>
            <a:spLocks noGrp="1"/>
          </p:cNvSpPr>
          <p:nvPr>
            <p:ph type="sldNum" sz="quarter" idx="17"/>
          </p:nvPr>
        </p:nvSpPr>
        <p:spPr/>
        <p:txBody>
          <a:bodyPr/>
          <a:lstStyle/>
          <a:p>
            <a:fld id="{4667DF6F-AB94-F945-BF4E-4FA5BF56AD30}" type="slidenum">
              <a:rPr lang="en-GB" smtClean="0"/>
              <a:pPr/>
              <a:t>24</a:t>
            </a:fld>
            <a:endParaRPr lang="en-GB" dirty="0"/>
          </a:p>
        </p:txBody>
      </p:sp>
      <p:sp>
        <p:nvSpPr>
          <p:cNvPr id="4" name="Title 3">
            <a:extLst>
              <a:ext uri="{FF2B5EF4-FFF2-40B4-BE49-F238E27FC236}">
                <a16:creationId xmlns:a16="http://schemas.microsoft.com/office/drawing/2014/main" id="{5B7E9A63-3D83-EF98-C8FF-24CA99E330F0}"/>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BC2DD7F0-A257-B5F1-D8FD-8457A7DE329A}"/>
              </a:ext>
            </a:extLst>
          </p:cNvPr>
          <p:cNvSpPr>
            <a:spLocks noGrp="1" noChangeArrowheads="1"/>
          </p:cNvSpPr>
          <p:nvPr>
            <p:ph type="body" sz="quarter" idx="18"/>
          </p:nvPr>
        </p:nvSpPr>
        <p:spPr>
          <a:xfrm>
            <a:off x="320675" y="1646939"/>
            <a:ext cx="11555413" cy="4833191"/>
          </a:xfrm>
        </p:spPr>
        <p:txBody>
          <a:bodyPr/>
          <a:lstStyle/>
          <a:p>
            <a:pPr marL="180975" lvl="1" indent="-150813">
              <a:lnSpc>
                <a:spcPct val="90000"/>
              </a:lnSpc>
              <a:spcBef>
                <a:spcPts val="661"/>
              </a:spcBef>
              <a:spcAft>
                <a:spcPts val="661"/>
              </a:spcAft>
              <a:buClr>
                <a:srgbClr val="FFC000"/>
              </a:buClr>
            </a:pPr>
            <a:r>
              <a:rPr lang="en-GB" altLang="en-US" sz="2000" dirty="0">
                <a:solidFill>
                  <a:srgbClr val="002D62"/>
                </a:solidFill>
              </a:rPr>
              <a:t>Introduced 1 April 1990</a:t>
            </a:r>
            <a:endParaRPr lang="en-GB" altLang="en-US" sz="2000" b="1" dirty="0">
              <a:solidFill>
                <a:srgbClr val="002D62"/>
              </a:solidFill>
            </a:endParaRPr>
          </a:p>
          <a:p>
            <a:pPr marL="180975" lvl="1" indent="-150813">
              <a:lnSpc>
                <a:spcPct val="90000"/>
              </a:lnSpc>
              <a:spcBef>
                <a:spcPts val="661"/>
              </a:spcBef>
              <a:spcAft>
                <a:spcPts val="661"/>
              </a:spcAft>
              <a:buClr>
                <a:srgbClr val="FFC000"/>
              </a:buClr>
            </a:pPr>
            <a:r>
              <a:rPr lang="en-GB" altLang="en-US" sz="2000" dirty="0">
                <a:solidFill>
                  <a:srgbClr val="002D62"/>
                </a:solidFill>
              </a:rPr>
              <a:t>Apportions </a:t>
            </a:r>
            <a:r>
              <a:rPr lang="en-GB" altLang="en-US" sz="2000" u="sng" dirty="0">
                <a:solidFill>
                  <a:srgbClr val="002D62"/>
                </a:solidFill>
              </a:rPr>
              <a:t>use</a:t>
            </a:r>
            <a:r>
              <a:rPr lang="en-GB" altLang="en-US" sz="2000" dirty="0">
                <a:solidFill>
                  <a:srgbClr val="002D62"/>
                </a:solidFill>
              </a:rPr>
              <a:t> of input tax on capital item over a set period</a:t>
            </a:r>
          </a:p>
          <a:p>
            <a:pPr marL="180975" lvl="1" indent="-150813">
              <a:lnSpc>
                <a:spcPct val="90000"/>
              </a:lnSpc>
              <a:spcBef>
                <a:spcPts val="661"/>
              </a:spcBef>
              <a:spcAft>
                <a:spcPts val="661"/>
              </a:spcAft>
              <a:buClr>
                <a:srgbClr val="FFC000"/>
              </a:buClr>
            </a:pPr>
            <a:r>
              <a:rPr lang="en-GB" altLang="en-US" sz="2000" dirty="0">
                <a:solidFill>
                  <a:srgbClr val="002D62"/>
                </a:solidFill>
              </a:rPr>
              <a:t>Capital item</a:t>
            </a:r>
          </a:p>
          <a:p>
            <a:pPr marL="542925" lvl="2" indent="-150813">
              <a:lnSpc>
                <a:spcPct val="90000"/>
              </a:lnSpc>
              <a:spcBef>
                <a:spcPts val="661"/>
              </a:spcBef>
              <a:spcAft>
                <a:spcPts val="661"/>
              </a:spcAft>
            </a:pPr>
            <a:r>
              <a:rPr lang="en-GB" altLang="en-US" sz="2000" dirty="0">
                <a:solidFill>
                  <a:srgbClr val="002D62"/>
                </a:solidFill>
              </a:rPr>
              <a:t>purchase &gt; £250k + VAT </a:t>
            </a:r>
            <a:r>
              <a:rPr lang="en-GB" altLang="en-US" sz="2000" b="1" dirty="0">
                <a:solidFill>
                  <a:srgbClr val="FF0000"/>
                </a:solidFill>
              </a:rPr>
              <a:t>NOW £600k + VAT</a:t>
            </a:r>
          </a:p>
          <a:p>
            <a:pPr marL="542925" lvl="2" indent="-150813">
              <a:lnSpc>
                <a:spcPct val="90000"/>
              </a:lnSpc>
              <a:spcBef>
                <a:spcPts val="661"/>
              </a:spcBef>
              <a:spcAft>
                <a:spcPts val="661"/>
              </a:spcAft>
            </a:pPr>
            <a:r>
              <a:rPr lang="en-GB" altLang="en-US" sz="2000" dirty="0">
                <a:solidFill>
                  <a:srgbClr val="002D62"/>
                </a:solidFill>
              </a:rPr>
              <a:t>self supply charge [1 March 1997]</a:t>
            </a:r>
            <a:br>
              <a:rPr lang="en-GB" altLang="en-US" sz="2000" dirty="0">
                <a:solidFill>
                  <a:srgbClr val="002D62"/>
                </a:solidFill>
              </a:rPr>
            </a:br>
            <a:r>
              <a:rPr lang="en-GB" altLang="en-US" sz="2000" dirty="0">
                <a:solidFill>
                  <a:srgbClr val="002D62"/>
                </a:solidFill>
              </a:rPr>
              <a:t>&gt; £250k</a:t>
            </a:r>
          </a:p>
          <a:p>
            <a:pPr marL="542925" lvl="2" indent="-150813">
              <a:lnSpc>
                <a:spcPct val="90000"/>
              </a:lnSpc>
              <a:spcBef>
                <a:spcPts val="661"/>
              </a:spcBef>
              <a:spcAft>
                <a:spcPts val="661"/>
              </a:spcAft>
            </a:pPr>
            <a:r>
              <a:rPr lang="en-GB" altLang="en-US" sz="2000" dirty="0">
                <a:solidFill>
                  <a:srgbClr val="002D62"/>
                </a:solidFill>
              </a:rPr>
              <a:t>Constructor &gt; £250k</a:t>
            </a:r>
          </a:p>
          <a:p>
            <a:pPr marL="542925" lvl="2" indent="-150813">
              <a:lnSpc>
                <a:spcPct val="90000"/>
              </a:lnSpc>
              <a:spcBef>
                <a:spcPts val="661"/>
              </a:spcBef>
              <a:spcAft>
                <a:spcPts val="661"/>
              </a:spcAft>
            </a:pPr>
            <a:r>
              <a:rPr lang="en-GB" altLang="en-US" sz="2000" dirty="0">
                <a:solidFill>
                  <a:srgbClr val="002D62"/>
                </a:solidFill>
              </a:rPr>
              <a:t>Owner alters, extends, annexes</a:t>
            </a:r>
            <a:br>
              <a:rPr lang="en-GB" altLang="en-US" sz="2000" dirty="0">
                <a:solidFill>
                  <a:srgbClr val="002D62"/>
                </a:solidFill>
              </a:rPr>
            </a:br>
            <a:r>
              <a:rPr lang="en-GB" altLang="en-US" sz="2000" dirty="0">
                <a:solidFill>
                  <a:srgbClr val="002D62"/>
                </a:solidFill>
              </a:rPr>
              <a:t>additional 10% floor space</a:t>
            </a:r>
            <a:br>
              <a:rPr lang="en-GB" altLang="en-US" sz="2000" dirty="0">
                <a:solidFill>
                  <a:srgbClr val="002D62"/>
                </a:solidFill>
              </a:rPr>
            </a:br>
            <a:r>
              <a:rPr lang="en-GB" altLang="en-US" sz="2000" dirty="0">
                <a:solidFill>
                  <a:srgbClr val="002D62"/>
                </a:solidFill>
              </a:rPr>
              <a:t>&gt; £250k</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CA144458-D81A-D21A-BA9D-C5F033D4D773}"/>
              </a:ext>
            </a:extLst>
          </p:cNvPr>
          <p:cNvSpPr>
            <a:spLocks noGrp="1"/>
          </p:cNvSpPr>
          <p:nvPr>
            <p:ph type="body" sz="quarter" idx="13"/>
          </p:nvPr>
        </p:nvSpPr>
        <p:spPr/>
        <p:txBody>
          <a:bodyPr/>
          <a:lstStyle/>
          <a:p>
            <a:r>
              <a:rPr lang="en-GB" altLang="en-US" dirty="0">
                <a:solidFill>
                  <a:srgbClr val="002D62"/>
                </a:solidFill>
              </a:rPr>
              <a:t>Capital Goods Scheme</a:t>
            </a:r>
            <a:endParaRPr lang="en-GB" dirty="0"/>
          </a:p>
        </p:txBody>
      </p:sp>
    </p:spTree>
    <p:extLst>
      <p:ext uri="{BB962C8B-B14F-4D97-AF65-F5344CB8AC3E}">
        <p14:creationId xmlns:p14="http://schemas.microsoft.com/office/powerpoint/2010/main" val="3694414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AEE1-12CC-18F7-C284-3AFDBCF2C9C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DF0A1B-F5E7-ABAA-1C0C-4CE29A9DB2CA}"/>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92933CDE-EC59-7E3E-4850-34961DF6810E}"/>
              </a:ext>
            </a:extLst>
          </p:cNvPr>
          <p:cNvSpPr>
            <a:spLocks noGrp="1"/>
          </p:cNvSpPr>
          <p:nvPr>
            <p:ph type="sldNum" sz="quarter" idx="17"/>
          </p:nvPr>
        </p:nvSpPr>
        <p:spPr/>
        <p:txBody>
          <a:bodyPr/>
          <a:lstStyle/>
          <a:p>
            <a:fld id="{4667DF6F-AB94-F945-BF4E-4FA5BF56AD30}" type="slidenum">
              <a:rPr lang="en-GB" smtClean="0"/>
              <a:pPr/>
              <a:t>25</a:t>
            </a:fld>
            <a:endParaRPr lang="en-GB" dirty="0"/>
          </a:p>
        </p:txBody>
      </p:sp>
      <p:sp>
        <p:nvSpPr>
          <p:cNvPr id="4" name="Title 3">
            <a:extLst>
              <a:ext uri="{FF2B5EF4-FFF2-40B4-BE49-F238E27FC236}">
                <a16:creationId xmlns:a16="http://schemas.microsoft.com/office/drawing/2014/main" id="{5C55F7ED-1536-3FFA-62C2-F508441CE818}"/>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B8D23374-7211-3057-7514-EFE9B2E5BC0F}"/>
              </a:ext>
            </a:extLst>
          </p:cNvPr>
          <p:cNvSpPr>
            <a:spLocks noGrp="1" noChangeArrowheads="1"/>
          </p:cNvSpPr>
          <p:nvPr>
            <p:ph type="body" sz="quarter" idx="18"/>
          </p:nvPr>
        </p:nvSpPr>
        <p:spPr>
          <a:xfrm>
            <a:off x="320675" y="1652629"/>
            <a:ext cx="11555413" cy="4833191"/>
          </a:xfrm>
        </p:spPr>
        <p:txBody>
          <a:bodyPr/>
          <a:lstStyle/>
          <a:p>
            <a:pPr marL="369888" lvl="1" indent="-369888">
              <a:buNone/>
            </a:pPr>
            <a:r>
              <a:rPr lang="en-GB" sz="2000" b="1" dirty="0">
                <a:solidFill>
                  <a:srgbClr val="002D62"/>
                </a:solidFill>
              </a:rPr>
              <a:t>General rules – where the Reverse Charge applies:</a:t>
            </a:r>
          </a:p>
          <a:p>
            <a:pPr marL="369888" lvl="1" indent="-369888">
              <a:buClr>
                <a:srgbClr val="FFC000"/>
              </a:buClr>
            </a:pPr>
            <a:endParaRPr lang="en-GB" sz="2000" dirty="0">
              <a:solidFill>
                <a:srgbClr val="002D62"/>
              </a:solidFill>
            </a:endParaRPr>
          </a:p>
          <a:p>
            <a:pPr marL="369888" lvl="1" indent="-369888">
              <a:buClr>
                <a:srgbClr val="FFC000"/>
              </a:buClr>
            </a:pPr>
            <a:r>
              <a:rPr lang="en-GB" sz="2000" dirty="0">
                <a:solidFill>
                  <a:srgbClr val="002D62"/>
                </a:solidFill>
              </a:rPr>
              <a:t>Service received -</a:t>
            </a:r>
          </a:p>
          <a:p>
            <a:pPr marL="733425" lvl="4" indent="-369888"/>
            <a:r>
              <a:rPr lang="en-GB" sz="2000" dirty="0">
                <a:solidFill>
                  <a:srgbClr val="002D62"/>
                </a:solidFill>
              </a:rPr>
              <a:t>From an overseas supplier</a:t>
            </a:r>
          </a:p>
          <a:p>
            <a:pPr marL="733425" lvl="4" indent="-369888"/>
            <a:r>
              <a:rPr lang="en-GB" sz="2000" dirty="0">
                <a:solidFill>
                  <a:srgbClr val="002D62"/>
                </a:solidFill>
              </a:rPr>
              <a:t>Where no UK or foreign VAT charged</a:t>
            </a:r>
          </a:p>
          <a:p>
            <a:pPr marL="733425" lvl="4" indent="-369888"/>
            <a:r>
              <a:rPr lang="en-GB" sz="2000" dirty="0">
                <a:solidFill>
                  <a:srgbClr val="002D62"/>
                </a:solidFill>
              </a:rPr>
              <a:t>Where the service follows the basic rules of place of supply = where the customer belongs (99% of all types of service follow this basic place of supply rules – notable exceptions:  land-related (and live performances)</a:t>
            </a:r>
          </a:p>
          <a:p>
            <a:pPr marL="733425" lvl="4" indent="-369888"/>
            <a:r>
              <a:rPr lang="en-GB" sz="2000" dirty="0">
                <a:solidFill>
                  <a:srgbClr val="002D62"/>
                </a:solidFill>
              </a:rPr>
              <a:t>Where a UK supplier would have charged you positive VAT </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239DC184-D221-03AF-77D0-C8FD3D2F4D22}"/>
              </a:ext>
            </a:extLst>
          </p:cNvPr>
          <p:cNvSpPr>
            <a:spLocks noGrp="1"/>
          </p:cNvSpPr>
          <p:nvPr>
            <p:ph type="body" sz="quarter" idx="13"/>
          </p:nvPr>
        </p:nvSpPr>
        <p:spPr/>
        <p:txBody>
          <a:bodyPr/>
          <a:lstStyle/>
          <a:p>
            <a:r>
              <a:rPr lang="en-GB" altLang="en-US" dirty="0">
                <a:solidFill>
                  <a:srgbClr val="002D62"/>
                </a:solidFill>
              </a:rPr>
              <a:t>Reverse Charges</a:t>
            </a:r>
            <a:endParaRPr lang="en-GB" dirty="0"/>
          </a:p>
        </p:txBody>
      </p:sp>
    </p:spTree>
    <p:extLst>
      <p:ext uri="{BB962C8B-B14F-4D97-AF65-F5344CB8AC3E}">
        <p14:creationId xmlns:p14="http://schemas.microsoft.com/office/powerpoint/2010/main" val="155498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AC7C1-F2BC-D044-1A41-D23B8128034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00C91C-CA9C-7F86-7547-F5A047BDDE9F}"/>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5E3E36E2-4B45-0F1F-3C1D-43DC2C80E76E}"/>
              </a:ext>
            </a:extLst>
          </p:cNvPr>
          <p:cNvSpPr>
            <a:spLocks noGrp="1"/>
          </p:cNvSpPr>
          <p:nvPr>
            <p:ph type="sldNum" sz="quarter" idx="17"/>
          </p:nvPr>
        </p:nvSpPr>
        <p:spPr/>
        <p:txBody>
          <a:bodyPr/>
          <a:lstStyle/>
          <a:p>
            <a:fld id="{4667DF6F-AB94-F945-BF4E-4FA5BF56AD30}" type="slidenum">
              <a:rPr lang="en-GB" smtClean="0"/>
              <a:pPr/>
              <a:t>26</a:t>
            </a:fld>
            <a:endParaRPr lang="en-GB" dirty="0"/>
          </a:p>
        </p:txBody>
      </p:sp>
      <p:sp>
        <p:nvSpPr>
          <p:cNvPr id="4" name="Title 3">
            <a:extLst>
              <a:ext uri="{FF2B5EF4-FFF2-40B4-BE49-F238E27FC236}">
                <a16:creationId xmlns:a16="http://schemas.microsoft.com/office/drawing/2014/main" id="{80F121D6-BA42-28CC-9CD5-39B33BFBD041}"/>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DEA248AB-AF35-67D8-E5E4-44AF6EEC120D}"/>
              </a:ext>
            </a:extLst>
          </p:cNvPr>
          <p:cNvSpPr>
            <a:spLocks noGrp="1" noChangeArrowheads="1"/>
          </p:cNvSpPr>
          <p:nvPr>
            <p:ph type="body" sz="quarter" idx="18"/>
          </p:nvPr>
        </p:nvSpPr>
        <p:spPr>
          <a:xfrm>
            <a:off x="437216" y="1365910"/>
            <a:ext cx="11555413" cy="4833191"/>
          </a:xfrm>
        </p:spPr>
        <p:txBody>
          <a:bodyPr/>
          <a:lstStyle/>
          <a:p>
            <a:pPr marL="457200" lvl="1" indent="-457200">
              <a:buNone/>
            </a:pPr>
            <a:endParaRPr lang="en-GB" sz="2000" b="1" dirty="0">
              <a:solidFill>
                <a:srgbClr val="002D62"/>
              </a:solidFill>
            </a:endParaRPr>
          </a:p>
          <a:p>
            <a:pPr marL="457200" lvl="1" indent="-457200">
              <a:buNone/>
            </a:pPr>
            <a:r>
              <a:rPr lang="en-GB" sz="2000" b="1" dirty="0">
                <a:solidFill>
                  <a:srgbClr val="002D62"/>
                </a:solidFill>
              </a:rPr>
              <a:t>How do you account for the UK Reverse Charge?</a:t>
            </a:r>
          </a:p>
          <a:p>
            <a:pPr marL="457200" lvl="1" indent="-457200">
              <a:buFont typeface="+mj-lt"/>
              <a:buAutoNum type="arabicPeriod"/>
            </a:pPr>
            <a:endParaRPr lang="en-GB" sz="2000" dirty="0">
              <a:solidFill>
                <a:srgbClr val="002D62"/>
              </a:solidFill>
            </a:endParaRPr>
          </a:p>
          <a:p>
            <a:pPr marL="457200" lvl="1" indent="-457200">
              <a:buClr>
                <a:srgbClr val="FFC000"/>
              </a:buClr>
              <a:buFont typeface="+mj-lt"/>
              <a:buAutoNum type="arabicPeriod"/>
            </a:pPr>
            <a:r>
              <a:rPr lang="en-GB" sz="2000" dirty="0">
                <a:solidFill>
                  <a:srgbClr val="002D62"/>
                </a:solidFill>
              </a:rPr>
              <a:t>Convert the value of the invoice into £UK sterling</a:t>
            </a:r>
          </a:p>
          <a:p>
            <a:pPr marL="457200" lvl="1" indent="-457200">
              <a:buClr>
                <a:srgbClr val="FFC000"/>
              </a:buClr>
              <a:buFont typeface="+mj-lt"/>
              <a:buAutoNum type="arabicPeriod"/>
            </a:pPr>
            <a:r>
              <a:rPr lang="en-GB" sz="2000" dirty="0">
                <a:solidFill>
                  <a:srgbClr val="002D62"/>
                </a:solidFill>
              </a:rPr>
              <a:t>Add 20% and declare with your sales VAT</a:t>
            </a:r>
          </a:p>
          <a:p>
            <a:pPr marL="457200" lvl="1" indent="-457200">
              <a:buClr>
                <a:srgbClr val="FFC000"/>
              </a:buClr>
              <a:buFont typeface="+mj-lt"/>
              <a:buAutoNum type="arabicPeriod"/>
            </a:pPr>
            <a:r>
              <a:rPr lang="en-GB" sz="2000" dirty="0">
                <a:solidFill>
                  <a:srgbClr val="002D62"/>
                </a:solidFill>
              </a:rPr>
              <a:t>Obligation complete</a:t>
            </a:r>
          </a:p>
          <a:p>
            <a:pPr marL="457200" lvl="1" indent="-457200">
              <a:buClr>
                <a:srgbClr val="FFC000"/>
              </a:buClr>
              <a:buFont typeface="+mj-lt"/>
              <a:buAutoNum type="arabicPeriod"/>
            </a:pPr>
            <a:r>
              <a:rPr lang="en-GB" sz="2000" dirty="0">
                <a:solidFill>
                  <a:srgbClr val="002D62"/>
                </a:solidFill>
              </a:rPr>
              <a:t>But this is now a UK purchase VAT cost</a:t>
            </a:r>
          </a:p>
          <a:p>
            <a:pPr marL="457200" lvl="1" indent="-457200">
              <a:buClr>
                <a:srgbClr val="FFC000"/>
              </a:buClr>
              <a:buFont typeface="+mj-lt"/>
              <a:buAutoNum type="arabicPeriod"/>
            </a:pPr>
            <a:r>
              <a:rPr lang="en-GB" sz="2000" dirty="0">
                <a:solidFill>
                  <a:srgbClr val="002D62"/>
                </a:solidFill>
              </a:rPr>
              <a:t>Therefore claim to the extent allowed (normally partially recoverable)</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ECA77319-919E-179C-2561-AFF62DD81B85}"/>
              </a:ext>
            </a:extLst>
          </p:cNvPr>
          <p:cNvSpPr>
            <a:spLocks noGrp="1"/>
          </p:cNvSpPr>
          <p:nvPr>
            <p:ph type="body" sz="quarter" idx="13"/>
          </p:nvPr>
        </p:nvSpPr>
        <p:spPr/>
        <p:txBody>
          <a:bodyPr/>
          <a:lstStyle/>
          <a:p>
            <a:r>
              <a:rPr lang="en-GB" altLang="en-US" dirty="0">
                <a:solidFill>
                  <a:srgbClr val="002D62"/>
                </a:solidFill>
              </a:rPr>
              <a:t>Reverse Charges</a:t>
            </a:r>
            <a:endParaRPr lang="en-GB" dirty="0"/>
          </a:p>
        </p:txBody>
      </p:sp>
    </p:spTree>
    <p:extLst>
      <p:ext uri="{BB962C8B-B14F-4D97-AF65-F5344CB8AC3E}">
        <p14:creationId xmlns:p14="http://schemas.microsoft.com/office/powerpoint/2010/main" val="724963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89587-C071-0426-6475-AE9FD26AABCC}"/>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23A6EF-30A8-9714-3B33-57F213F353C6}"/>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1D237541-BB1E-DCDB-FBC6-0EB84F2D023D}"/>
              </a:ext>
            </a:extLst>
          </p:cNvPr>
          <p:cNvSpPr>
            <a:spLocks noGrp="1"/>
          </p:cNvSpPr>
          <p:nvPr>
            <p:ph type="sldNum" sz="quarter" idx="17"/>
          </p:nvPr>
        </p:nvSpPr>
        <p:spPr/>
        <p:txBody>
          <a:bodyPr/>
          <a:lstStyle/>
          <a:p>
            <a:fld id="{4667DF6F-AB94-F945-BF4E-4FA5BF56AD30}" type="slidenum">
              <a:rPr lang="en-GB" smtClean="0"/>
              <a:pPr/>
              <a:t>27</a:t>
            </a:fld>
            <a:endParaRPr lang="en-GB" dirty="0"/>
          </a:p>
        </p:txBody>
      </p:sp>
      <p:sp>
        <p:nvSpPr>
          <p:cNvPr id="4" name="Title 3">
            <a:extLst>
              <a:ext uri="{FF2B5EF4-FFF2-40B4-BE49-F238E27FC236}">
                <a16:creationId xmlns:a16="http://schemas.microsoft.com/office/drawing/2014/main" id="{A03BC3B6-138B-74A0-84B3-967F64F9D728}"/>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49C2CD2D-D9BA-1333-A476-840103B6BD84}"/>
              </a:ext>
            </a:extLst>
          </p:cNvPr>
          <p:cNvSpPr>
            <a:spLocks noGrp="1" noChangeArrowheads="1"/>
          </p:cNvSpPr>
          <p:nvPr>
            <p:ph type="body" sz="quarter" idx="18"/>
          </p:nvPr>
        </p:nvSpPr>
        <p:spPr>
          <a:xfrm>
            <a:off x="437216" y="1365910"/>
            <a:ext cx="11555413" cy="4833191"/>
          </a:xfrm>
        </p:spPr>
        <p:txBody>
          <a:bodyPr/>
          <a:lstStyle/>
          <a:p>
            <a:pPr marL="369888" lvl="1" indent="-369888">
              <a:buClr>
                <a:srgbClr val="FFC000"/>
              </a:buClr>
            </a:pPr>
            <a:endParaRPr lang="en-GB" sz="2200" dirty="0">
              <a:solidFill>
                <a:srgbClr val="002D62"/>
              </a:solidFill>
            </a:endParaRPr>
          </a:p>
          <a:p>
            <a:pPr marL="369888" lvl="1" indent="-369888">
              <a:buClr>
                <a:srgbClr val="FFC000"/>
              </a:buClr>
            </a:pPr>
            <a:r>
              <a:rPr lang="en-GB" sz="2200" dirty="0">
                <a:solidFill>
                  <a:srgbClr val="002D62"/>
                </a:solidFill>
              </a:rPr>
              <a:t>Every Union we have visited has services from overseas subject to the Reverse Charge, for example: </a:t>
            </a:r>
          </a:p>
          <a:p>
            <a:pPr marL="369888" lvl="1" indent="-369888"/>
            <a:endParaRPr lang="en-GB" sz="2200" dirty="0">
              <a:solidFill>
                <a:srgbClr val="002D62"/>
              </a:solidFill>
            </a:endParaRPr>
          </a:p>
          <a:p>
            <a:pPr marL="733425" lvl="4" indent="-369888"/>
            <a:r>
              <a:rPr lang="en-GB" sz="2200" dirty="0">
                <a:solidFill>
                  <a:srgbClr val="002D62"/>
                </a:solidFill>
              </a:rPr>
              <a:t>Software providers</a:t>
            </a:r>
          </a:p>
          <a:p>
            <a:pPr marL="733425" lvl="4" indent="-369888"/>
            <a:r>
              <a:rPr lang="en-GB" sz="2200" dirty="0">
                <a:solidFill>
                  <a:srgbClr val="002D62"/>
                </a:solidFill>
              </a:rPr>
              <a:t>Hewlett Packard (photocopier hire)</a:t>
            </a:r>
          </a:p>
          <a:p>
            <a:pPr marL="733425" lvl="4" indent="-369888"/>
            <a:r>
              <a:rPr lang="en-GB" sz="2200" dirty="0">
                <a:solidFill>
                  <a:srgbClr val="002D62"/>
                </a:solidFill>
              </a:rPr>
              <a:t>Facebook/Google – marketing or advertising?</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DE3E8CAF-1D81-98B3-9802-CE81887576F9}"/>
              </a:ext>
            </a:extLst>
          </p:cNvPr>
          <p:cNvSpPr>
            <a:spLocks noGrp="1"/>
          </p:cNvSpPr>
          <p:nvPr>
            <p:ph type="body" sz="quarter" idx="13"/>
          </p:nvPr>
        </p:nvSpPr>
        <p:spPr/>
        <p:txBody>
          <a:bodyPr/>
          <a:lstStyle/>
          <a:p>
            <a:r>
              <a:rPr lang="en-GB" altLang="en-US" dirty="0">
                <a:solidFill>
                  <a:srgbClr val="002D62"/>
                </a:solidFill>
              </a:rPr>
              <a:t>Reverse Charges</a:t>
            </a:r>
            <a:endParaRPr lang="en-GB" dirty="0"/>
          </a:p>
        </p:txBody>
      </p:sp>
    </p:spTree>
    <p:extLst>
      <p:ext uri="{BB962C8B-B14F-4D97-AF65-F5344CB8AC3E}">
        <p14:creationId xmlns:p14="http://schemas.microsoft.com/office/powerpoint/2010/main" val="1140020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A223B-6BEC-3D8C-43DA-C733E4855CC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B7F177B-84B8-503B-6E11-4537803817B8}"/>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06E45A8D-D378-AE66-6BF8-F0649CC4C2FF}"/>
              </a:ext>
            </a:extLst>
          </p:cNvPr>
          <p:cNvSpPr>
            <a:spLocks noGrp="1"/>
          </p:cNvSpPr>
          <p:nvPr>
            <p:ph type="sldNum" sz="quarter" idx="17"/>
          </p:nvPr>
        </p:nvSpPr>
        <p:spPr/>
        <p:txBody>
          <a:bodyPr/>
          <a:lstStyle/>
          <a:p>
            <a:fld id="{4667DF6F-AB94-F945-BF4E-4FA5BF56AD30}" type="slidenum">
              <a:rPr lang="en-GB" smtClean="0"/>
              <a:pPr/>
              <a:t>28</a:t>
            </a:fld>
            <a:endParaRPr lang="en-GB" dirty="0"/>
          </a:p>
        </p:txBody>
      </p:sp>
      <p:sp>
        <p:nvSpPr>
          <p:cNvPr id="4" name="Title 3">
            <a:extLst>
              <a:ext uri="{FF2B5EF4-FFF2-40B4-BE49-F238E27FC236}">
                <a16:creationId xmlns:a16="http://schemas.microsoft.com/office/drawing/2014/main" id="{4FC598F0-440F-9B42-990E-057266873C49}"/>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7" name="Rectangle 3">
            <a:extLst>
              <a:ext uri="{FF2B5EF4-FFF2-40B4-BE49-F238E27FC236}">
                <a16:creationId xmlns:a16="http://schemas.microsoft.com/office/drawing/2014/main" id="{407E1362-E2CE-AF83-44C1-24D463601EEA}"/>
              </a:ext>
            </a:extLst>
          </p:cNvPr>
          <p:cNvSpPr>
            <a:spLocks noGrp="1" noChangeArrowheads="1"/>
          </p:cNvSpPr>
          <p:nvPr>
            <p:ph type="body" sz="quarter" idx="18"/>
          </p:nvPr>
        </p:nvSpPr>
        <p:spPr>
          <a:xfrm>
            <a:off x="437216" y="1365910"/>
            <a:ext cx="11555413" cy="4833191"/>
          </a:xfrm>
        </p:spPr>
        <p:txBody>
          <a:bodyPr/>
          <a:lstStyle/>
          <a:p>
            <a:pPr marL="150813" lvl="1" indent="-150813">
              <a:lnSpc>
                <a:spcPct val="80000"/>
              </a:lnSpc>
              <a:spcBef>
                <a:spcPts val="661"/>
              </a:spcBef>
              <a:spcAft>
                <a:spcPts val="661"/>
              </a:spcAft>
            </a:pPr>
            <a:endParaRPr lang="en-GB" altLang="en-US" sz="2200" dirty="0"/>
          </a:p>
          <a:p>
            <a:pPr marL="150813" lvl="1" indent="-150813">
              <a:lnSpc>
                <a:spcPct val="80000"/>
              </a:lnSpc>
              <a:spcBef>
                <a:spcPts val="661"/>
              </a:spcBef>
              <a:spcAft>
                <a:spcPts val="661"/>
              </a:spcAft>
            </a:pPr>
            <a:r>
              <a:rPr lang="en-GB" altLang="en-US" sz="2200" dirty="0">
                <a:solidFill>
                  <a:srgbClr val="002E62"/>
                </a:solidFill>
              </a:rPr>
              <a:t>Phase 2 in place from the first return starting on or after 1 April 2021</a:t>
            </a:r>
          </a:p>
          <a:p>
            <a:pPr marL="169659" lvl="2" indent="-342900">
              <a:lnSpc>
                <a:spcPct val="80000"/>
              </a:lnSpc>
              <a:spcBef>
                <a:spcPts val="661"/>
              </a:spcBef>
              <a:spcAft>
                <a:spcPts val="661"/>
              </a:spcAft>
            </a:pPr>
            <a:r>
              <a:rPr lang="en-GB" altLang="en-US" sz="2200" dirty="0">
                <a:solidFill>
                  <a:srgbClr val="002E62"/>
                </a:solidFill>
              </a:rPr>
              <a:t>Require ‘digital links’ between all primary VAT accounting software.</a:t>
            </a:r>
          </a:p>
          <a:p>
            <a:pPr marL="169659" indent="-342900">
              <a:lnSpc>
                <a:spcPct val="80000"/>
              </a:lnSpc>
              <a:spcBef>
                <a:spcPts val="661"/>
              </a:spcBef>
              <a:spcAft>
                <a:spcPts val="661"/>
              </a:spcAft>
            </a:pPr>
            <a:r>
              <a:rPr lang="en-GB" altLang="en-US" sz="2200" dirty="0">
                <a:solidFill>
                  <a:srgbClr val="002E62"/>
                </a:solidFill>
              </a:rPr>
              <a:t>DLs = no hard coding between different software / different pages of a spreadsheet / etc.</a:t>
            </a:r>
          </a:p>
          <a:p>
            <a:pPr marL="169659" indent="-342900">
              <a:lnSpc>
                <a:spcPct val="80000"/>
              </a:lnSpc>
              <a:spcBef>
                <a:spcPts val="661"/>
              </a:spcBef>
              <a:spcAft>
                <a:spcPts val="661"/>
              </a:spcAft>
            </a:pPr>
            <a:r>
              <a:rPr lang="en-GB" altLang="en-US" sz="2200" dirty="0">
                <a:solidFill>
                  <a:srgbClr val="002E62"/>
                </a:solidFill>
              </a:rPr>
              <a:t>Exceptions:</a:t>
            </a:r>
          </a:p>
          <a:p>
            <a:pPr marL="495140" lvl="2" indent="-342900">
              <a:lnSpc>
                <a:spcPct val="80000"/>
              </a:lnSpc>
              <a:spcBef>
                <a:spcPts val="661"/>
              </a:spcBef>
              <a:spcAft>
                <a:spcPts val="661"/>
              </a:spcAft>
            </a:pPr>
            <a:r>
              <a:rPr lang="en-GB" altLang="en-US" sz="1800" dirty="0">
                <a:solidFill>
                  <a:srgbClr val="002E62"/>
                </a:solidFill>
              </a:rPr>
              <a:t>3</a:t>
            </a:r>
            <a:r>
              <a:rPr lang="en-GB" altLang="en-US" sz="1800" baseline="30000" dirty="0">
                <a:solidFill>
                  <a:srgbClr val="002E62"/>
                </a:solidFill>
              </a:rPr>
              <a:t>rd</a:t>
            </a:r>
            <a:r>
              <a:rPr lang="en-GB" altLang="en-US" sz="1800" dirty="0">
                <a:solidFill>
                  <a:srgbClr val="002E62"/>
                </a:solidFill>
              </a:rPr>
              <a:t> party agent information</a:t>
            </a:r>
          </a:p>
          <a:p>
            <a:pPr marL="303053" lvl="2" indent="-150813">
              <a:lnSpc>
                <a:spcPct val="80000"/>
              </a:lnSpc>
              <a:spcBef>
                <a:spcPts val="661"/>
              </a:spcBef>
              <a:spcAft>
                <a:spcPts val="661"/>
              </a:spcAft>
            </a:pPr>
            <a:r>
              <a:rPr lang="en-GB" altLang="en-US" sz="1800" dirty="0">
                <a:solidFill>
                  <a:srgbClr val="002E62"/>
                </a:solidFill>
              </a:rPr>
              <a:t>Annual adjustment calculations</a:t>
            </a:r>
          </a:p>
          <a:p>
            <a:pPr marL="303053" lvl="2" indent="-150813">
              <a:lnSpc>
                <a:spcPct val="80000"/>
              </a:lnSpc>
              <a:spcBef>
                <a:spcPts val="661"/>
              </a:spcBef>
              <a:spcAft>
                <a:spcPts val="661"/>
              </a:spcAft>
            </a:pPr>
            <a:r>
              <a:rPr lang="en-GB" altLang="en-US" sz="1800" dirty="0">
                <a:solidFill>
                  <a:srgbClr val="002E62"/>
                </a:solidFill>
              </a:rPr>
              <a:t>Reverse Charge</a:t>
            </a:r>
          </a:p>
          <a:p>
            <a:pPr marL="150813" lvl="1" indent="-150813">
              <a:lnSpc>
                <a:spcPct val="80000"/>
              </a:lnSpc>
              <a:spcBef>
                <a:spcPts val="661"/>
              </a:spcBef>
              <a:spcAft>
                <a:spcPts val="661"/>
              </a:spcAft>
            </a:pPr>
            <a:r>
              <a:rPr lang="en-GB" altLang="en-US" sz="2000" dirty="0">
                <a:solidFill>
                  <a:srgbClr val="002E62"/>
                </a:solidFill>
              </a:rPr>
              <a:t>Other Taxes Next</a:t>
            </a:r>
          </a:p>
          <a:p>
            <a:pPr lvl="1">
              <a:buClr>
                <a:srgbClr val="FFC000"/>
              </a:buClr>
              <a:buFont typeface="Arial" charset="0"/>
              <a:buChar char="–"/>
              <a:defRPr/>
            </a:pPr>
            <a:endParaRPr lang="en-GB" altLang="en-US" sz="2000" dirty="0">
              <a:solidFill>
                <a:srgbClr val="002D62"/>
              </a:solidFill>
            </a:endParaRPr>
          </a:p>
        </p:txBody>
      </p:sp>
      <p:sp>
        <p:nvSpPr>
          <p:cNvPr id="8" name="Text Placeholder 7">
            <a:extLst>
              <a:ext uri="{FF2B5EF4-FFF2-40B4-BE49-F238E27FC236}">
                <a16:creationId xmlns:a16="http://schemas.microsoft.com/office/drawing/2014/main" id="{12917384-315A-316A-6A7D-E1856DF038DE}"/>
              </a:ext>
            </a:extLst>
          </p:cNvPr>
          <p:cNvSpPr>
            <a:spLocks noGrp="1"/>
          </p:cNvSpPr>
          <p:nvPr>
            <p:ph type="body" sz="quarter" idx="13"/>
          </p:nvPr>
        </p:nvSpPr>
        <p:spPr/>
        <p:txBody>
          <a:bodyPr/>
          <a:lstStyle/>
          <a:p>
            <a:pPr marL="0" lvl="1" indent="0">
              <a:lnSpc>
                <a:spcPct val="80000"/>
              </a:lnSpc>
              <a:spcBef>
                <a:spcPts val="661"/>
              </a:spcBef>
              <a:spcAft>
                <a:spcPts val="661"/>
              </a:spcAft>
              <a:buNone/>
            </a:pPr>
            <a:r>
              <a:rPr lang="en-GB" altLang="en-US" sz="2200" dirty="0">
                <a:solidFill>
                  <a:srgbClr val="002E62"/>
                </a:solidFill>
              </a:rPr>
              <a:t>Making Tax Digital</a:t>
            </a:r>
          </a:p>
        </p:txBody>
      </p:sp>
    </p:spTree>
    <p:extLst>
      <p:ext uri="{BB962C8B-B14F-4D97-AF65-F5344CB8AC3E}">
        <p14:creationId xmlns:p14="http://schemas.microsoft.com/office/powerpoint/2010/main" val="42249074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ED971B5-F87C-D268-2720-17A1D33F29D7}"/>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7233163D-7013-208A-FD5B-92EF8F135375}"/>
              </a:ext>
            </a:extLst>
          </p:cNvPr>
          <p:cNvSpPr>
            <a:spLocks noGrp="1"/>
          </p:cNvSpPr>
          <p:nvPr>
            <p:ph type="sldNum" sz="quarter" idx="17"/>
          </p:nvPr>
        </p:nvSpPr>
        <p:spPr/>
        <p:txBody>
          <a:bodyPr/>
          <a:lstStyle/>
          <a:p>
            <a:fld id="{4667DF6F-AB94-F945-BF4E-4FA5BF56AD30}" type="slidenum">
              <a:rPr lang="en-GB" smtClean="0"/>
              <a:pPr/>
              <a:t>29</a:t>
            </a:fld>
            <a:endParaRPr lang="en-GB" dirty="0"/>
          </a:p>
        </p:txBody>
      </p:sp>
      <p:sp>
        <p:nvSpPr>
          <p:cNvPr id="4" name="Title 3">
            <a:extLst>
              <a:ext uri="{FF2B5EF4-FFF2-40B4-BE49-F238E27FC236}">
                <a16:creationId xmlns:a16="http://schemas.microsoft.com/office/drawing/2014/main" id="{7BDBE365-836E-6F34-5E0E-131B9C6514F8}"/>
              </a:ext>
            </a:extLst>
          </p:cNvPr>
          <p:cNvSpPr>
            <a:spLocks noGrp="1"/>
          </p:cNvSpPr>
          <p:nvPr>
            <p:ph type="title"/>
          </p:nvPr>
        </p:nvSpPr>
        <p:spPr/>
        <p:txBody>
          <a:bodyPr/>
          <a:lstStyle/>
          <a:p>
            <a:r>
              <a:rPr lang="en-GB" dirty="0">
                <a:solidFill>
                  <a:srgbClr val="002D62"/>
                </a:solidFill>
              </a:rPr>
              <a:t>Student Unions &amp; VAT Workshops</a:t>
            </a:r>
            <a:br>
              <a:rPr lang="en-GB" dirty="0">
                <a:solidFill>
                  <a:srgbClr val="002D62"/>
                </a:solidFill>
              </a:rPr>
            </a:br>
            <a:endParaRPr lang="en-GB" dirty="0"/>
          </a:p>
        </p:txBody>
      </p:sp>
      <p:sp>
        <p:nvSpPr>
          <p:cNvPr id="5" name="Text Placeholder 4">
            <a:extLst>
              <a:ext uri="{FF2B5EF4-FFF2-40B4-BE49-F238E27FC236}">
                <a16:creationId xmlns:a16="http://schemas.microsoft.com/office/drawing/2014/main" id="{350CBFB9-B8DE-2189-B740-DEE70BEDE656}"/>
              </a:ext>
            </a:extLst>
          </p:cNvPr>
          <p:cNvSpPr>
            <a:spLocks noGrp="1"/>
          </p:cNvSpPr>
          <p:nvPr>
            <p:ph type="body" sz="quarter" idx="13"/>
          </p:nvPr>
        </p:nvSpPr>
        <p:spPr/>
        <p:txBody>
          <a:bodyPr/>
          <a:lstStyle/>
          <a:p>
            <a:r>
              <a:rPr lang="en-GB" dirty="0"/>
              <a:t>October 2026</a:t>
            </a:r>
          </a:p>
        </p:txBody>
      </p:sp>
      <p:sp>
        <p:nvSpPr>
          <p:cNvPr id="11" name="TextBox 10">
            <a:extLst>
              <a:ext uri="{FF2B5EF4-FFF2-40B4-BE49-F238E27FC236}">
                <a16:creationId xmlns:a16="http://schemas.microsoft.com/office/drawing/2014/main" id="{476ED886-DFB9-5B32-BE4D-8F2A7F09C401}"/>
              </a:ext>
            </a:extLst>
          </p:cNvPr>
          <p:cNvSpPr txBox="1"/>
          <p:nvPr/>
        </p:nvSpPr>
        <p:spPr>
          <a:xfrm>
            <a:off x="413541" y="2229225"/>
            <a:ext cx="3368400" cy="1985682"/>
          </a:xfrm>
          <a:prstGeom prst="rect">
            <a:avLst/>
          </a:prstGeom>
          <a:solidFill>
            <a:srgbClr val="FFC000"/>
          </a:solidFill>
          <a:ln w="19050">
            <a:solidFill>
              <a:schemeClr val="tx2"/>
            </a:solidFill>
          </a:ln>
        </p:spPr>
        <p:txBody>
          <a:bodyPr wrap="square" lIns="0" tIns="0" rIns="0" bIns="0" rtlCol="0">
            <a:noAutofit/>
          </a:bodyPr>
          <a:lstStyle/>
          <a:p>
            <a:pPr marL="179388">
              <a:lnSpc>
                <a:spcPct val="200000"/>
              </a:lnSpc>
            </a:pPr>
            <a:r>
              <a:rPr lang="en-GB" sz="2000" b="1" dirty="0">
                <a:solidFill>
                  <a:schemeClr val="bg1"/>
                </a:solidFill>
              </a:rPr>
              <a:t>19 October – Manchester</a:t>
            </a:r>
          </a:p>
          <a:p>
            <a:pPr marL="179388">
              <a:lnSpc>
                <a:spcPct val="200000"/>
              </a:lnSpc>
            </a:pPr>
            <a:r>
              <a:rPr lang="en-GB" sz="2000" b="1" dirty="0">
                <a:solidFill>
                  <a:schemeClr val="bg1"/>
                </a:solidFill>
              </a:rPr>
              <a:t>20 October – Birmingham</a:t>
            </a:r>
          </a:p>
          <a:p>
            <a:pPr marL="179388">
              <a:lnSpc>
                <a:spcPct val="200000"/>
              </a:lnSpc>
            </a:pPr>
            <a:r>
              <a:rPr lang="en-GB" sz="2000" b="1" dirty="0">
                <a:solidFill>
                  <a:schemeClr val="bg1"/>
                </a:solidFill>
              </a:rPr>
              <a:t>21 October – London </a:t>
            </a:r>
          </a:p>
        </p:txBody>
      </p:sp>
    </p:spTree>
    <p:extLst>
      <p:ext uri="{BB962C8B-B14F-4D97-AF65-F5344CB8AC3E}">
        <p14:creationId xmlns:p14="http://schemas.microsoft.com/office/powerpoint/2010/main" val="650316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245AB84-D61C-B27D-F372-74553BE5C44F}"/>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207D878D-3AE1-124B-D51A-1C04BB7C9813}"/>
              </a:ext>
            </a:extLst>
          </p:cNvPr>
          <p:cNvSpPr>
            <a:spLocks noGrp="1"/>
          </p:cNvSpPr>
          <p:nvPr>
            <p:ph type="sldNum" sz="quarter" idx="17"/>
          </p:nvPr>
        </p:nvSpPr>
        <p:spPr/>
        <p:txBody>
          <a:bodyPr/>
          <a:lstStyle/>
          <a:p>
            <a:fld id="{4667DF6F-AB94-F945-BF4E-4FA5BF56AD30}" type="slidenum">
              <a:rPr lang="en-GB" smtClean="0"/>
              <a:pPr/>
              <a:t>3</a:t>
            </a:fld>
            <a:endParaRPr lang="en-GB" dirty="0"/>
          </a:p>
        </p:txBody>
      </p:sp>
      <p:sp>
        <p:nvSpPr>
          <p:cNvPr id="4" name="Title 3">
            <a:extLst>
              <a:ext uri="{FF2B5EF4-FFF2-40B4-BE49-F238E27FC236}">
                <a16:creationId xmlns:a16="http://schemas.microsoft.com/office/drawing/2014/main" id="{6A80FFDF-7A64-2EA8-AD8B-473870AEDFD8}"/>
              </a:ext>
            </a:extLst>
          </p:cNvPr>
          <p:cNvSpPr>
            <a:spLocks noGrp="1"/>
          </p:cNvSpPr>
          <p:nvPr>
            <p:ph type="title"/>
          </p:nvPr>
        </p:nvSpPr>
        <p:spPr/>
        <p:txBody>
          <a:bodyPr/>
          <a:lstStyle/>
          <a:p>
            <a:r>
              <a:rPr lang="en-GB" dirty="0"/>
              <a:t>Workshop Overview</a:t>
            </a:r>
          </a:p>
        </p:txBody>
      </p:sp>
      <p:sp>
        <p:nvSpPr>
          <p:cNvPr id="7" name="Rectangle 3">
            <a:extLst>
              <a:ext uri="{FF2B5EF4-FFF2-40B4-BE49-F238E27FC236}">
                <a16:creationId xmlns:a16="http://schemas.microsoft.com/office/drawing/2014/main" id="{8318A283-259D-5DD9-3B2E-8BC3914CBCAB}"/>
              </a:ext>
            </a:extLst>
          </p:cNvPr>
          <p:cNvSpPr>
            <a:spLocks noGrp="1" noChangeArrowheads="1"/>
          </p:cNvSpPr>
          <p:nvPr>
            <p:ph type="body" sz="quarter" idx="18"/>
          </p:nvPr>
        </p:nvSpPr>
        <p:spPr>
          <a:xfrm>
            <a:off x="320675" y="1698625"/>
            <a:ext cx="11555413" cy="4267200"/>
          </a:xfrm>
        </p:spPr>
        <p:txBody>
          <a:bodyPr/>
          <a:lstStyle/>
          <a:p>
            <a:pPr marL="0" lvl="0" indent="0">
              <a:buNone/>
            </a:pPr>
            <a:endParaRPr lang="en-GB" sz="2000" dirty="0"/>
          </a:p>
          <a:p>
            <a:pPr marL="342900" indent="-342900">
              <a:buFont typeface="Arial" panose="020B0604020202020204" pitchFamily="34" charset="0"/>
              <a:buChar char="•"/>
            </a:pPr>
            <a:r>
              <a:rPr lang="en-GB" sz="2000" dirty="0"/>
              <a:t>‘</a:t>
            </a:r>
            <a:r>
              <a:rPr lang="en-GB" sz="2000" dirty="0">
                <a:solidFill>
                  <a:srgbClr val="002D62"/>
                </a:solidFill>
              </a:rPr>
              <a:t>Basic’ suggests ‘straightforward and simple’ ….</a:t>
            </a:r>
          </a:p>
          <a:p>
            <a:pPr marL="342900" indent="-342900">
              <a:buFont typeface="Arial" panose="020B0604020202020204" pitchFamily="34" charset="0"/>
              <a:buChar char="•"/>
            </a:pPr>
            <a:r>
              <a:rPr lang="en-GB" sz="2000" dirty="0">
                <a:solidFill>
                  <a:srgbClr val="002D62"/>
                </a:solidFill>
              </a:rPr>
              <a:t>Unfortunately…not</a:t>
            </a:r>
          </a:p>
          <a:p>
            <a:endParaRPr lang="en-GB" sz="2000" dirty="0">
              <a:solidFill>
                <a:srgbClr val="002D62"/>
              </a:solidFill>
            </a:endParaRPr>
          </a:p>
          <a:p>
            <a:r>
              <a:rPr lang="en-GB" sz="2000" dirty="0">
                <a:solidFill>
                  <a:srgbClr val="002D62"/>
                </a:solidFill>
              </a:rPr>
              <a:t>But hopefully the session  will give you:</a:t>
            </a:r>
          </a:p>
          <a:p>
            <a:pPr marL="358775" lvl="1" indent="-358775">
              <a:buClr>
                <a:srgbClr val="FFC000"/>
              </a:buClr>
            </a:pPr>
            <a:r>
              <a:rPr lang="en-GB" sz="2000" dirty="0">
                <a:solidFill>
                  <a:schemeClr val="tx2"/>
                </a:solidFill>
              </a:rPr>
              <a:t>An idea of the basic principles of VAT</a:t>
            </a:r>
          </a:p>
          <a:p>
            <a:pPr marL="358775" lvl="1" indent="-358775">
              <a:buClr>
                <a:srgbClr val="FFC000"/>
              </a:buClr>
            </a:pPr>
            <a:r>
              <a:rPr lang="en-GB" sz="2000" dirty="0">
                <a:solidFill>
                  <a:schemeClr val="tx2"/>
                </a:solidFill>
              </a:rPr>
              <a:t>What to look out for</a:t>
            </a:r>
          </a:p>
          <a:p>
            <a:pPr marL="358775" lvl="1" indent="-358775">
              <a:buClr>
                <a:srgbClr val="FFC000"/>
              </a:buClr>
            </a:pPr>
            <a:r>
              <a:rPr lang="en-GB" sz="2000" dirty="0">
                <a:solidFill>
                  <a:schemeClr val="tx2"/>
                </a:solidFill>
              </a:rPr>
              <a:t>Where something does not look right</a:t>
            </a:r>
          </a:p>
          <a:p>
            <a:pPr marL="358775" lvl="1" indent="-358775">
              <a:buClr>
                <a:srgbClr val="FFC000"/>
              </a:buClr>
            </a:pPr>
            <a:r>
              <a:rPr lang="en-GB" sz="2000" dirty="0">
                <a:solidFill>
                  <a:schemeClr val="tx2"/>
                </a:solidFill>
              </a:rPr>
              <a:t>Best approach around the VAT entity (Clubs &amp; Societies / Trading Subsidiaries / etc.)</a:t>
            </a:r>
          </a:p>
          <a:p>
            <a:pPr marL="457200" lvl="0" indent="-457200">
              <a:buFont typeface="+mj-lt"/>
              <a:buAutoNum type="arabicPeriod"/>
            </a:pPr>
            <a:endParaRPr lang="en-GB" sz="2000" b="1" dirty="0"/>
          </a:p>
        </p:txBody>
      </p:sp>
    </p:spTree>
    <p:extLst>
      <p:ext uri="{BB962C8B-B14F-4D97-AF65-F5344CB8AC3E}">
        <p14:creationId xmlns:p14="http://schemas.microsoft.com/office/powerpoint/2010/main" val="3518900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A17752-C4C6-9547-BF16-EE8C0BA5DAA3}"/>
              </a:ext>
            </a:extLst>
          </p:cNvPr>
          <p:cNvSpPr>
            <a:spLocks noGrp="1"/>
          </p:cNvSpPr>
          <p:nvPr>
            <p:ph type="body" sz="quarter" idx="15"/>
          </p:nvPr>
        </p:nvSpPr>
        <p:spPr/>
        <p:txBody>
          <a:bodyPr/>
          <a:lstStyle/>
          <a:p>
            <a:r>
              <a:rPr lang="en-GB" dirty="0"/>
              <a:t>Chris Dears</a:t>
            </a:r>
          </a:p>
        </p:txBody>
      </p:sp>
      <p:sp>
        <p:nvSpPr>
          <p:cNvPr id="3" name="Title 2">
            <a:extLst>
              <a:ext uri="{FF2B5EF4-FFF2-40B4-BE49-F238E27FC236}">
                <a16:creationId xmlns:a16="http://schemas.microsoft.com/office/drawing/2014/main" id="{FFD67EB4-C2FE-794F-87F8-BBC197CBB019}"/>
              </a:ext>
            </a:extLst>
          </p:cNvPr>
          <p:cNvSpPr>
            <a:spLocks noGrp="1"/>
          </p:cNvSpPr>
          <p:nvPr>
            <p:ph type="title"/>
          </p:nvPr>
        </p:nvSpPr>
        <p:spPr/>
        <p:txBody>
          <a:bodyPr/>
          <a:lstStyle/>
          <a:p>
            <a:r>
              <a:rPr lang="en-GB"/>
              <a:t>Contact us</a:t>
            </a:r>
            <a:endParaRPr lang="en-GB" dirty="0"/>
          </a:p>
        </p:txBody>
      </p:sp>
      <p:sp>
        <p:nvSpPr>
          <p:cNvPr id="5" name="Text Placeholder 4">
            <a:extLst>
              <a:ext uri="{FF2B5EF4-FFF2-40B4-BE49-F238E27FC236}">
                <a16:creationId xmlns:a16="http://schemas.microsoft.com/office/drawing/2014/main" id="{874D99BE-F83E-C044-B31C-DBBFEF6BA8FA}"/>
              </a:ext>
            </a:extLst>
          </p:cNvPr>
          <p:cNvSpPr>
            <a:spLocks noGrp="1"/>
          </p:cNvSpPr>
          <p:nvPr>
            <p:ph type="body" sz="quarter" idx="23"/>
          </p:nvPr>
        </p:nvSpPr>
        <p:spPr/>
        <p:txBody>
          <a:bodyPr/>
          <a:lstStyle/>
          <a:p>
            <a:r>
              <a:rPr lang="en-GB" dirty="0"/>
              <a:t>Director, VAT and Customs Duty Services</a:t>
            </a:r>
          </a:p>
        </p:txBody>
      </p:sp>
      <p:sp>
        <p:nvSpPr>
          <p:cNvPr id="6" name="Text Placeholder 5">
            <a:extLst>
              <a:ext uri="{FF2B5EF4-FFF2-40B4-BE49-F238E27FC236}">
                <a16:creationId xmlns:a16="http://schemas.microsoft.com/office/drawing/2014/main" id="{DE1E6850-EF63-B242-9169-E364BA475008}"/>
              </a:ext>
            </a:extLst>
          </p:cNvPr>
          <p:cNvSpPr>
            <a:spLocks noGrp="1"/>
          </p:cNvSpPr>
          <p:nvPr>
            <p:ph type="body" sz="quarter" idx="24"/>
          </p:nvPr>
        </p:nvSpPr>
        <p:spPr/>
        <p:txBody>
          <a:bodyPr/>
          <a:lstStyle/>
          <a:p>
            <a:pPr lvl="0"/>
            <a:r>
              <a:rPr lang="en-US" dirty="0"/>
              <a:t>+44 020 7842 7150 / 07500 061549</a:t>
            </a:r>
          </a:p>
          <a:p>
            <a:pPr lvl="0"/>
            <a:r>
              <a:rPr lang="en-US" dirty="0"/>
              <a:t>chris.dears@crowe.uk</a:t>
            </a:r>
          </a:p>
        </p:txBody>
      </p:sp>
      <p:sp>
        <p:nvSpPr>
          <p:cNvPr id="7" name="Text Placeholder 6">
            <a:extLst>
              <a:ext uri="{FF2B5EF4-FFF2-40B4-BE49-F238E27FC236}">
                <a16:creationId xmlns:a16="http://schemas.microsoft.com/office/drawing/2014/main" id="{884D7CAB-EE0C-C448-BC53-84D1FA36E7EE}"/>
              </a:ext>
            </a:extLst>
          </p:cNvPr>
          <p:cNvSpPr>
            <a:spLocks noGrp="1"/>
          </p:cNvSpPr>
          <p:nvPr>
            <p:ph type="body" sz="quarter" idx="25"/>
          </p:nvPr>
        </p:nvSpPr>
        <p:spPr/>
        <p:txBody>
          <a:bodyPr/>
          <a:lstStyle/>
          <a:p>
            <a:pPr lvl="0"/>
            <a:r>
              <a:rPr lang="en-US" dirty="0"/>
              <a:t>Crowe U.K. LLP                          </a:t>
            </a:r>
            <a:r>
              <a:rPr lang="en-US" dirty="0" err="1"/>
              <a:t>www.crowe.co.uk</a:t>
            </a:r>
            <a:endParaRPr lang="en-US" dirty="0"/>
          </a:p>
        </p:txBody>
      </p:sp>
      <p:pic>
        <p:nvPicPr>
          <p:cNvPr id="16" name="Picture Placeholder 15">
            <a:extLst>
              <a:ext uri="{FF2B5EF4-FFF2-40B4-BE49-F238E27FC236}">
                <a16:creationId xmlns:a16="http://schemas.microsoft.com/office/drawing/2014/main" id="{3044C784-D977-7140-863C-A53A5A878541}"/>
              </a:ext>
            </a:extLst>
          </p:cNvPr>
          <p:cNvPicPr>
            <a:picLocks noGrp="1" noChangeAspect="1"/>
          </p:cNvPicPr>
          <p:nvPr>
            <p:ph type="pic" sz="quarter" idx="18"/>
          </p:nvPr>
        </p:nvPicPr>
        <p:blipFill>
          <a:blip r:embed="rId2"/>
          <a:srcRect/>
          <a:stretch/>
        </p:blipFill>
        <p:spPr>
          <a:xfrm>
            <a:off x="345531" y="2403445"/>
            <a:ext cx="1711869" cy="1711869"/>
          </a:xfrm>
        </p:spPr>
      </p:pic>
    </p:spTree>
    <p:extLst>
      <p:ext uri="{BB962C8B-B14F-4D97-AF65-F5344CB8AC3E}">
        <p14:creationId xmlns:p14="http://schemas.microsoft.com/office/powerpoint/2010/main" val="3957430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83F51-5713-A9DC-914E-AD64DE58A89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F35F8A-C716-6106-6A99-3A7B59DECE9C}"/>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2AEDDE06-50E3-A14E-B59E-EB0DE4230E6F}"/>
              </a:ext>
            </a:extLst>
          </p:cNvPr>
          <p:cNvSpPr>
            <a:spLocks noGrp="1"/>
          </p:cNvSpPr>
          <p:nvPr>
            <p:ph type="sldNum" sz="quarter" idx="17"/>
          </p:nvPr>
        </p:nvSpPr>
        <p:spPr/>
        <p:txBody>
          <a:bodyPr/>
          <a:lstStyle/>
          <a:p>
            <a:fld id="{4667DF6F-AB94-F945-BF4E-4FA5BF56AD30}" type="slidenum">
              <a:rPr lang="en-GB" smtClean="0"/>
              <a:pPr/>
              <a:t>4</a:t>
            </a:fld>
            <a:endParaRPr lang="en-GB" dirty="0"/>
          </a:p>
        </p:txBody>
      </p:sp>
      <p:sp>
        <p:nvSpPr>
          <p:cNvPr id="4" name="Title 3">
            <a:extLst>
              <a:ext uri="{FF2B5EF4-FFF2-40B4-BE49-F238E27FC236}">
                <a16:creationId xmlns:a16="http://schemas.microsoft.com/office/drawing/2014/main" id="{1EBEE4D8-0B16-DD72-BE47-6CD581C26651}"/>
              </a:ext>
            </a:extLst>
          </p:cNvPr>
          <p:cNvSpPr>
            <a:spLocks noGrp="1"/>
          </p:cNvSpPr>
          <p:nvPr>
            <p:ph type="title"/>
          </p:nvPr>
        </p:nvSpPr>
        <p:spPr/>
        <p:txBody>
          <a:bodyPr/>
          <a:lstStyle/>
          <a:p>
            <a:r>
              <a:rPr lang="en-GB" dirty="0"/>
              <a:t>Workshop Overview</a:t>
            </a:r>
          </a:p>
        </p:txBody>
      </p:sp>
      <p:sp>
        <p:nvSpPr>
          <p:cNvPr id="8" name="Rectangle 3">
            <a:extLst>
              <a:ext uri="{FF2B5EF4-FFF2-40B4-BE49-F238E27FC236}">
                <a16:creationId xmlns:a16="http://schemas.microsoft.com/office/drawing/2014/main" id="{646E6357-0E36-3801-DEB8-350510D4CAF7}"/>
              </a:ext>
            </a:extLst>
          </p:cNvPr>
          <p:cNvSpPr txBox="1">
            <a:spLocks noChangeArrowheads="1"/>
          </p:cNvSpPr>
          <p:nvPr/>
        </p:nvSpPr>
        <p:spPr>
          <a:xfrm>
            <a:off x="322982" y="1619250"/>
            <a:ext cx="10043065" cy="5375200"/>
          </a:xfrm>
          <a:prstGeom prst="rect">
            <a:avLst/>
          </a:prstGeom>
        </p:spPr>
        <p:txBody>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b="0" i="0" kern="1200">
                <a:solidFill>
                  <a:schemeClr val="bg1"/>
                </a:solidFill>
                <a:latin typeface="Arial" panose="020B0604020202020204" pitchFamily="34" charset="0"/>
                <a:ea typeface="+mn-ea"/>
                <a:cs typeface="Arial" panose="020B0604020202020204" pitchFamily="34" charset="0"/>
              </a:defRPr>
            </a:lvl1pPr>
            <a:lvl2pPr marL="182563" indent="-176213" algn="l" defTabSz="914400" rtl="0" eaLnBrk="1" latinLnBrk="0" hangingPunct="1">
              <a:lnSpc>
                <a:spcPct val="90000"/>
              </a:lnSpc>
              <a:spcBef>
                <a:spcPts val="500"/>
              </a:spcBef>
              <a:buClr>
                <a:schemeClr val="accent1"/>
              </a:buClr>
              <a:buFont typeface="Arial" panose="020B0604020202020204" pitchFamily="34" charset="0"/>
              <a:buChar char="•"/>
              <a:tabLst/>
              <a:defRPr sz="1600" b="0" i="0" kern="1200">
                <a:solidFill>
                  <a:schemeClr val="bg1"/>
                </a:solidFill>
                <a:latin typeface="Arial" panose="020B0604020202020204" pitchFamily="34" charset="0"/>
                <a:ea typeface="+mn-ea"/>
                <a:cs typeface="Arial" panose="020B0604020202020204" pitchFamily="34" charset="0"/>
              </a:defRPr>
            </a:lvl2pPr>
            <a:lvl3pPr marL="401638" indent="-222250" algn="l" defTabSz="914400" rtl="0" eaLnBrk="1" latinLnBrk="0" hangingPunct="1">
              <a:lnSpc>
                <a:spcPct val="90000"/>
              </a:lnSpc>
              <a:spcBef>
                <a:spcPts val="500"/>
              </a:spcBef>
              <a:buClr>
                <a:schemeClr val="accent1"/>
              </a:buClr>
              <a:buFont typeface="Courier New" panose="02070309020205020404" pitchFamily="49" charset="0"/>
              <a:buChar char="o"/>
              <a:tabLst/>
              <a:defRPr sz="1400" b="0" i="0" kern="1200">
                <a:solidFill>
                  <a:schemeClr val="bg1"/>
                </a:solidFill>
                <a:latin typeface="Arial" panose="020B0604020202020204" pitchFamily="34" charset="0"/>
                <a:ea typeface="+mn-ea"/>
                <a:cs typeface="Arial" panose="020B0604020202020204" pitchFamily="34" charset="0"/>
              </a:defRPr>
            </a:lvl3pPr>
            <a:lvl4pPr marL="581025" indent="-179388" algn="l" defTabSz="914400" rtl="0" eaLnBrk="1" latinLnBrk="0" hangingPunct="1">
              <a:lnSpc>
                <a:spcPct val="90000"/>
              </a:lnSpc>
              <a:spcBef>
                <a:spcPts val="500"/>
              </a:spcBef>
              <a:buClr>
                <a:schemeClr val="accent1"/>
              </a:buClr>
              <a:buFont typeface="Arial" panose="020B0604020202020204" pitchFamily="34" charset="0"/>
              <a:buChar char="•"/>
              <a:tabLst/>
              <a:defRPr sz="1400" b="0" i="0" kern="1200">
                <a:solidFill>
                  <a:schemeClr val="bg1"/>
                </a:solidFill>
                <a:latin typeface="Arial" panose="020B0604020202020204" pitchFamily="34" charset="0"/>
                <a:ea typeface="+mn-ea"/>
                <a:cs typeface="Arial" panose="020B0604020202020204" pitchFamily="34" charset="0"/>
              </a:defRPr>
            </a:lvl4pPr>
            <a:lvl5pPr marL="890588" indent="-222250" algn="l" defTabSz="914400" rtl="0" eaLnBrk="1" latinLnBrk="0" hangingPunct="1">
              <a:lnSpc>
                <a:spcPct val="90000"/>
              </a:lnSpc>
              <a:spcBef>
                <a:spcPts val="500"/>
              </a:spcBef>
              <a:buClr>
                <a:schemeClr val="accent1"/>
              </a:buClr>
              <a:buFont typeface="Courier New" panose="02070309020205020404" pitchFamily="49" charset="0"/>
              <a:buChar char="o"/>
              <a:tabLst/>
              <a:defRPr sz="1400" b="0" i="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solidFill>
                  <a:srgbClr val="002D62"/>
                </a:solidFill>
              </a:rPr>
              <a:t>Topics</a:t>
            </a:r>
          </a:p>
          <a:p>
            <a:endParaRPr lang="en-GB" sz="2000" dirty="0">
              <a:solidFill>
                <a:srgbClr val="002D62"/>
              </a:solidFill>
            </a:endParaRPr>
          </a:p>
          <a:p>
            <a:pPr marL="342900" indent="-342900">
              <a:buFont typeface="Arial" panose="020B0604020202020204" pitchFamily="34" charset="0"/>
              <a:buChar char="•"/>
            </a:pPr>
            <a:r>
              <a:rPr lang="en-GB" sz="2000" dirty="0">
                <a:solidFill>
                  <a:srgbClr val="002D62"/>
                </a:solidFill>
              </a:rPr>
              <a:t>VAT Principles</a:t>
            </a:r>
          </a:p>
          <a:p>
            <a:pPr marL="342900" indent="-342900">
              <a:buFont typeface="Arial" panose="020B0604020202020204" pitchFamily="34" charset="0"/>
              <a:buChar char="•"/>
            </a:pPr>
            <a:r>
              <a:rPr lang="en-GB" sz="2000" dirty="0">
                <a:solidFill>
                  <a:srgbClr val="002D62"/>
                </a:solidFill>
              </a:rPr>
              <a:t>VAT Structure – what is part of the VAT entity?</a:t>
            </a:r>
          </a:p>
          <a:p>
            <a:pPr marL="342900" indent="-342900">
              <a:buFont typeface="Arial" panose="020B0604020202020204" pitchFamily="34" charset="0"/>
              <a:buChar char="•"/>
            </a:pPr>
            <a:r>
              <a:rPr lang="en-GB" sz="2000" dirty="0">
                <a:solidFill>
                  <a:srgbClr val="002D62"/>
                </a:solidFill>
              </a:rPr>
              <a:t>Business Supplies &amp; VAT</a:t>
            </a:r>
          </a:p>
          <a:p>
            <a:pPr marL="342900" indent="-342900">
              <a:buFont typeface="Arial" panose="020B0604020202020204" pitchFamily="34" charset="0"/>
              <a:buChar char="•"/>
            </a:pPr>
            <a:r>
              <a:rPr lang="en-GB" sz="2000" dirty="0">
                <a:solidFill>
                  <a:srgbClr val="002D62"/>
                </a:solidFill>
              </a:rPr>
              <a:t>VAT Reliefs</a:t>
            </a:r>
          </a:p>
          <a:p>
            <a:pPr marL="342900" indent="-342900">
              <a:buFont typeface="Arial" panose="020B0604020202020204" pitchFamily="34" charset="0"/>
              <a:buChar char="•"/>
            </a:pPr>
            <a:r>
              <a:rPr lang="en-GB" sz="2000" dirty="0">
                <a:solidFill>
                  <a:srgbClr val="002D62"/>
                </a:solidFill>
              </a:rPr>
              <a:t>VAT Recovery on Costs</a:t>
            </a:r>
          </a:p>
          <a:p>
            <a:pPr marL="342900" indent="-342900">
              <a:buFont typeface="Arial" panose="020B0604020202020204" pitchFamily="34" charset="0"/>
              <a:buChar char="•"/>
            </a:pPr>
            <a:r>
              <a:rPr lang="en-GB" sz="2000" dirty="0">
                <a:solidFill>
                  <a:srgbClr val="002D62"/>
                </a:solidFill>
              </a:rPr>
              <a:t>Capital Goods Scheme</a:t>
            </a:r>
          </a:p>
          <a:p>
            <a:pPr marL="342900" indent="-342900">
              <a:buFont typeface="Arial" panose="020B0604020202020204" pitchFamily="34" charset="0"/>
              <a:buChar char="•"/>
            </a:pPr>
            <a:r>
              <a:rPr lang="en-GB" sz="2000" dirty="0">
                <a:solidFill>
                  <a:srgbClr val="002D62"/>
                </a:solidFill>
              </a:rPr>
              <a:t>Reverse Charges</a:t>
            </a:r>
          </a:p>
          <a:p>
            <a:pPr marL="342900" indent="-342900">
              <a:buFont typeface="Arial" panose="020B0604020202020204" pitchFamily="34" charset="0"/>
              <a:buChar char="•"/>
            </a:pPr>
            <a:r>
              <a:rPr lang="en-GB" sz="2000" dirty="0">
                <a:solidFill>
                  <a:srgbClr val="002D62"/>
                </a:solidFill>
              </a:rPr>
              <a:t>Making Tax Digital</a:t>
            </a:r>
          </a:p>
          <a:p>
            <a:endParaRPr lang="en-GB" sz="2000" b="1" dirty="0">
              <a:solidFill>
                <a:srgbClr val="002D62"/>
              </a:solidFill>
            </a:endParaRPr>
          </a:p>
        </p:txBody>
      </p:sp>
    </p:spTree>
    <p:extLst>
      <p:ext uri="{BB962C8B-B14F-4D97-AF65-F5344CB8AC3E}">
        <p14:creationId xmlns:p14="http://schemas.microsoft.com/office/powerpoint/2010/main" val="166418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1000"/>
                                        <p:tgtEl>
                                          <p:spTgt spid="8">
                                            <p:txEl>
                                              <p:pRg st="2" end="2"/>
                                            </p:txEl>
                                          </p:spTgt>
                                        </p:tgtEl>
                                      </p:cBhvr>
                                    </p:animEffect>
                                    <p:anim calcmode="lin" valueType="num">
                                      <p:cBhvr>
                                        <p:cTn id="1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8">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8">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fade">
                                      <p:cBhvr>
                                        <p:cTn id="23" dur="1000"/>
                                        <p:tgtEl>
                                          <p:spTgt spid="8">
                                            <p:txEl>
                                              <p:pRg st="3" end="3"/>
                                            </p:txEl>
                                          </p:spTgt>
                                        </p:tgtEl>
                                      </p:cBhvr>
                                    </p:animEffect>
                                    <p:anim calcmode="lin" valueType="num">
                                      <p:cBhvr>
                                        <p:cTn id="24"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8">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8">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fade">
                                      <p:cBhvr>
                                        <p:cTn id="31" dur="1000"/>
                                        <p:tgtEl>
                                          <p:spTgt spid="8">
                                            <p:txEl>
                                              <p:pRg st="4" end="4"/>
                                            </p:txEl>
                                          </p:spTgt>
                                        </p:tgtEl>
                                      </p:cBhvr>
                                    </p:animEffect>
                                    <p:anim calcmode="lin" valueType="num">
                                      <p:cBhvr>
                                        <p:cTn id="32"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8">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Effect transition="in" filter="fade">
                                      <p:cBhvr>
                                        <p:cTn id="39" dur="1000"/>
                                        <p:tgtEl>
                                          <p:spTgt spid="8">
                                            <p:txEl>
                                              <p:pRg st="5" end="5"/>
                                            </p:txEl>
                                          </p:spTgt>
                                        </p:tgtEl>
                                      </p:cBhvr>
                                    </p:animEffect>
                                    <p:anim calcmode="lin" valueType="num">
                                      <p:cBhvr>
                                        <p:cTn id="4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8">
                                            <p:txEl>
                                              <p:pRg st="5" end="5"/>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8">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8">
                                            <p:txEl>
                                              <p:pRg st="6" end="6"/>
                                            </p:txEl>
                                          </p:spTgt>
                                        </p:tgtEl>
                                        <p:attrNameLst>
                                          <p:attrName>style.visibility</p:attrName>
                                        </p:attrNameLst>
                                      </p:cBhvr>
                                      <p:to>
                                        <p:strVal val="visible"/>
                                      </p:to>
                                    </p:set>
                                    <p:animEffect transition="in" filter="fade">
                                      <p:cBhvr>
                                        <p:cTn id="47" dur="1000"/>
                                        <p:tgtEl>
                                          <p:spTgt spid="8">
                                            <p:txEl>
                                              <p:pRg st="6" end="6"/>
                                            </p:txEl>
                                          </p:spTgt>
                                        </p:tgtEl>
                                      </p:cBhvr>
                                    </p:animEffect>
                                    <p:anim calcmode="lin" valueType="num">
                                      <p:cBhvr>
                                        <p:cTn id="4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8">
                                            <p:txEl>
                                              <p:pRg st="6" end="6"/>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8">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8">
                                            <p:txEl>
                                              <p:pRg st="7" end="7"/>
                                            </p:txEl>
                                          </p:spTgt>
                                        </p:tgtEl>
                                        <p:attrNameLst>
                                          <p:attrName>style.visibility</p:attrName>
                                        </p:attrNameLst>
                                      </p:cBhvr>
                                      <p:to>
                                        <p:strVal val="visible"/>
                                      </p:to>
                                    </p:set>
                                    <p:animEffect transition="in" filter="fade">
                                      <p:cBhvr>
                                        <p:cTn id="55" dur="1000"/>
                                        <p:tgtEl>
                                          <p:spTgt spid="8">
                                            <p:txEl>
                                              <p:pRg st="7" end="7"/>
                                            </p:txEl>
                                          </p:spTgt>
                                        </p:tgtEl>
                                      </p:cBhvr>
                                    </p:animEffect>
                                    <p:anim calcmode="lin" valueType="num">
                                      <p:cBhvr>
                                        <p:cTn id="56"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8">
                                            <p:txEl>
                                              <p:pRg st="7" end="7"/>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8">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900" decel="100000" fill="hold"/>
                                        <p:tgtEl>
                                          <p:spTgt spid="8">
                                            <p:txEl>
                                              <p:pRg st="8" end="8"/>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8">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8">
                                            <p:txEl>
                                              <p:pRg st="9" end="9"/>
                                            </p:txEl>
                                          </p:spTgt>
                                        </p:tgtEl>
                                        <p:attrNameLst>
                                          <p:attrName>style.visibility</p:attrName>
                                        </p:attrNameLst>
                                      </p:cBhvr>
                                      <p:to>
                                        <p:strVal val="visible"/>
                                      </p:to>
                                    </p:set>
                                    <p:animEffect transition="in" filter="fade">
                                      <p:cBhvr>
                                        <p:cTn id="71" dur="1000"/>
                                        <p:tgtEl>
                                          <p:spTgt spid="8">
                                            <p:txEl>
                                              <p:pRg st="9" end="9"/>
                                            </p:txEl>
                                          </p:spTgt>
                                        </p:tgtEl>
                                      </p:cBhvr>
                                    </p:animEffect>
                                    <p:anim calcmode="lin" valueType="num">
                                      <p:cBhvr>
                                        <p:cTn id="72"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8">
                                            <p:txEl>
                                              <p:pRg st="9" end="9"/>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8">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9B8D0-9A3B-6568-B515-98A778CECFB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8E951FC-E19A-3B23-953D-C42C6B8A652F}"/>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F6A8784A-D8FE-DC61-A253-2E0A9297C1A5}"/>
              </a:ext>
            </a:extLst>
          </p:cNvPr>
          <p:cNvSpPr>
            <a:spLocks noGrp="1"/>
          </p:cNvSpPr>
          <p:nvPr>
            <p:ph type="sldNum" sz="quarter" idx="17"/>
          </p:nvPr>
        </p:nvSpPr>
        <p:spPr/>
        <p:txBody>
          <a:bodyPr/>
          <a:lstStyle/>
          <a:p>
            <a:fld id="{4667DF6F-AB94-F945-BF4E-4FA5BF56AD30}" type="slidenum">
              <a:rPr lang="en-GB" smtClean="0"/>
              <a:pPr/>
              <a:t>5</a:t>
            </a:fld>
            <a:endParaRPr lang="en-GB" dirty="0"/>
          </a:p>
        </p:txBody>
      </p:sp>
      <p:sp>
        <p:nvSpPr>
          <p:cNvPr id="4" name="Title 3">
            <a:extLst>
              <a:ext uri="{FF2B5EF4-FFF2-40B4-BE49-F238E27FC236}">
                <a16:creationId xmlns:a16="http://schemas.microsoft.com/office/drawing/2014/main" id="{85AB93FF-FFB5-1F1A-BC98-399039234016}"/>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6" name="TextBox 5">
            <a:extLst>
              <a:ext uri="{FF2B5EF4-FFF2-40B4-BE49-F238E27FC236}">
                <a16:creationId xmlns:a16="http://schemas.microsoft.com/office/drawing/2014/main" id="{366EAD0E-3097-B778-71D8-D1692B62280A}"/>
              </a:ext>
            </a:extLst>
          </p:cNvPr>
          <p:cNvSpPr txBox="1"/>
          <p:nvPr/>
        </p:nvSpPr>
        <p:spPr>
          <a:xfrm>
            <a:off x="320400" y="1300601"/>
            <a:ext cx="8704729" cy="3266985"/>
          </a:xfrm>
          <a:prstGeom prst="rect">
            <a:avLst/>
          </a:prstGeom>
          <a:noFill/>
        </p:spPr>
        <p:txBody>
          <a:bodyPr wrap="square">
            <a:spAutoFit/>
          </a:bodyPr>
          <a:lstStyle/>
          <a:p>
            <a:pPr marL="342900" indent="-342900" eaLnBrk="1" hangingPunct="1">
              <a:lnSpc>
                <a:spcPct val="150000"/>
              </a:lnSpc>
              <a:buClr>
                <a:srgbClr val="FFC000"/>
              </a:buClr>
              <a:buFont typeface="Arial" panose="020B0604020202020204" pitchFamily="34" charset="0"/>
              <a:buChar char="•"/>
            </a:pPr>
            <a:r>
              <a:rPr lang="en-GB" altLang="en-US" sz="2000" b="0" dirty="0">
                <a:solidFill>
                  <a:srgbClr val="002D62"/>
                </a:solidFill>
              </a:rPr>
              <a:t>VAT is a tax on transactions made in the furtherance of business</a:t>
            </a:r>
          </a:p>
          <a:p>
            <a:pPr marL="0" indent="0" eaLnBrk="1" hangingPunct="1">
              <a:lnSpc>
                <a:spcPct val="150000"/>
              </a:lnSpc>
              <a:buNone/>
            </a:pPr>
            <a:endParaRPr lang="en-GB" altLang="en-US" sz="2000" b="0" dirty="0">
              <a:solidFill>
                <a:srgbClr val="002D62"/>
              </a:solidFill>
            </a:endParaRPr>
          </a:p>
          <a:p>
            <a:pPr marL="0" indent="0" eaLnBrk="1" hangingPunct="1">
              <a:lnSpc>
                <a:spcPct val="150000"/>
              </a:lnSpc>
              <a:buNone/>
            </a:pPr>
            <a:r>
              <a:rPr lang="en-GB" altLang="en-US" sz="2000" b="1" dirty="0">
                <a:solidFill>
                  <a:srgbClr val="002D62"/>
                </a:solidFill>
              </a:rPr>
              <a:t>The Business Test</a:t>
            </a:r>
          </a:p>
          <a:p>
            <a:pPr marL="358775" lvl="1" indent="-342900" eaLnBrk="1" hangingPunct="1">
              <a:lnSpc>
                <a:spcPct val="150000"/>
              </a:lnSpc>
              <a:buClr>
                <a:srgbClr val="FFC000"/>
              </a:buClr>
              <a:buFont typeface="Arial" panose="020B0604020202020204" pitchFamily="34" charset="0"/>
              <a:buChar char="•"/>
            </a:pPr>
            <a:r>
              <a:rPr lang="en-GB" altLang="en-US" sz="2000" b="0" dirty="0">
                <a:solidFill>
                  <a:srgbClr val="002D62"/>
                </a:solidFill>
              </a:rPr>
              <a:t>Reasonable continuity and quantum</a:t>
            </a:r>
          </a:p>
          <a:p>
            <a:pPr marL="358775" lvl="1" indent="-342900" eaLnBrk="1" hangingPunct="1">
              <a:lnSpc>
                <a:spcPct val="150000"/>
              </a:lnSpc>
              <a:buClr>
                <a:srgbClr val="FFC000"/>
              </a:buClr>
              <a:buFont typeface="Arial" panose="020B0604020202020204" pitchFamily="34" charset="0"/>
              <a:buChar char="•"/>
            </a:pPr>
            <a:r>
              <a:rPr lang="en-GB" altLang="en-US" sz="2000" b="0" dirty="0">
                <a:solidFill>
                  <a:srgbClr val="002D62"/>
                </a:solidFill>
              </a:rPr>
              <a:t>Run with Business Principles &amp; Aims</a:t>
            </a:r>
          </a:p>
          <a:p>
            <a:pPr marL="358775" lvl="1" indent="-342900" eaLnBrk="1" hangingPunct="1">
              <a:lnSpc>
                <a:spcPct val="150000"/>
              </a:lnSpc>
              <a:buClr>
                <a:srgbClr val="FFC000"/>
              </a:buClr>
              <a:buFont typeface="Arial" panose="020B0604020202020204" pitchFamily="34" charset="0"/>
              <a:buChar char="•"/>
            </a:pPr>
            <a:r>
              <a:rPr lang="en-GB" altLang="en-US" sz="2000" b="0" dirty="0">
                <a:solidFill>
                  <a:srgbClr val="002D62"/>
                </a:solidFill>
              </a:rPr>
              <a:t>Aim to make a Profit / Surplus but unnecessary to achieve one </a:t>
            </a:r>
          </a:p>
          <a:p>
            <a:pPr marL="342900" indent="-342900" eaLnBrk="1" hangingPunct="1">
              <a:lnSpc>
                <a:spcPct val="150000"/>
              </a:lnSpc>
              <a:buClr>
                <a:srgbClr val="FFC000"/>
              </a:buClr>
              <a:buFont typeface="Arial" panose="020B0604020202020204" pitchFamily="34" charset="0"/>
              <a:buChar char="•"/>
            </a:pPr>
            <a:r>
              <a:rPr lang="en-GB" altLang="en-US" sz="2000" b="0" dirty="0">
                <a:solidFill>
                  <a:srgbClr val="002D62"/>
                </a:solidFill>
              </a:rPr>
              <a:t>Sell a house – are you in business?</a:t>
            </a:r>
          </a:p>
        </p:txBody>
      </p:sp>
      <p:sp>
        <p:nvSpPr>
          <p:cNvPr id="7" name="Text Placeholder 4">
            <a:extLst>
              <a:ext uri="{FF2B5EF4-FFF2-40B4-BE49-F238E27FC236}">
                <a16:creationId xmlns:a16="http://schemas.microsoft.com/office/drawing/2014/main" id="{18BCF45A-0BA5-F1CA-4F69-DE7DF1C6A707}"/>
              </a:ext>
            </a:extLst>
          </p:cNvPr>
          <p:cNvSpPr>
            <a:spLocks noGrp="1"/>
          </p:cNvSpPr>
          <p:nvPr>
            <p:ph type="body" sz="quarter" idx="13"/>
          </p:nvPr>
        </p:nvSpPr>
        <p:spPr>
          <a:xfrm>
            <a:off x="320400" y="1009746"/>
            <a:ext cx="11540769" cy="241301"/>
          </a:xfrm>
        </p:spPr>
        <p:txBody>
          <a:bodyPr/>
          <a:lstStyle/>
          <a:p>
            <a:r>
              <a:rPr lang="en-GB" altLang="en-US" b="1" dirty="0">
                <a:solidFill>
                  <a:srgbClr val="002D62"/>
                </a:solidFill>
              </a:rPr>
              <a:t>Basic Principles</a:t>
            </a:r>
            <a:endParaRPr lang="en-GB" b="1" dirty="0"/>
          </a:p>
        </p:txBody>
      </p:sp>
    </p:spTree>
    <p:extLst>
      <p:ext uri="{BB962C8B-B14F-4D97-AF65-F5344CB8AC3E}">
        <p14:creationId xmlns:p14="http://schemas.microsoft.com/office/powerpoint/2010/main" val="322857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7FD79D-751E-940E-DD81-D6CEB38C526A}"/>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6DED395B-801C-16B1-1147-7AA86CAFC86F}"/>
              </a:ext>
            </a:extLst>
          </p:cNvPr>
          <p:cNvSpPr>
            <a:spLocks noGrp="1"/>
          </p:cNvSpPr>
          <p:nvPr>
            <p:ph type="sldNum" sz="quarter" idx="17"/>
          </p:nvPr>
        </p:nvSpPr>
        <p:spPr/>
        <p:txBody>
          <a:bodyPr/>
          <a:lstStyle/>
          <a:p>
            <a:fld id="{4667DF6F-AB94-F945-BF4E-4FA5BF56AD30}" type="slidenum">
              <a:rPr lang="en-GB" smtClean="0"/>
              <a:pPr/>
              <a:t>6</a:t>
            </a:fld>
            <a:endParaRPr lang="en-GB" dirty="0"/>
          </a:p>
        </p:txBody>
      </p:sp>
      <p:sp>
        <p:nvSpPr>
          <p:cNvPr id="4" name="Title 3">
            <a:extLst>
              <a:ext uri="{FF2B5EF4-FFF2-40B4-BE49-F238E27FC236}">
                <a16:creationId xmlns:a16="http://schemas.microsoft.com/office/drawing/2014/main" id="{5EB617D7-C04D-036B-17AB-01A1C80DE1F0}"/>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6" name="Text Placeholder 5">
            <a:extLst>
              <a:ext uri="{FF2B5EF4-FFF2-40B4-BE49-F238E27FC236}">
                <a16:creationId xmlns:a16="http://schemas.microsoft.com/office/drawing/2014/main" id="{5DDF87E0-C48B-17CE-1577-5A95CD47BC25}"/>
              </a:ext>
            </a:extLst>
          </p:cNvPr>
          <p:cNvSpPr>
            <a:spLocks noGrp="1"/>
          </p:cNvSpPr>
          <p:nvPr>
            <p:ph type="body" sz="quarter" idx="18"/>
          </p:nvPr>
        </p:nvSpPr>
        <p:spPr>
          <a:xfrm>
            <a:off x="392118" y="1360463"/>
            <a:ext cx="11556409" cy="5015940"/>
          </a:xfrm>
        </p:spPr>
        <p:txBody>
          <a:bodyPr/>
          <a:lstStyle/>
          <a:p>
            <a:pPr>
              <a:lnSpc>
                <a:spcPct val="150000"/>
              </a:lnSpc>
              <a:defRPr/>
            </a:pPr>
            <a:r>
              <a:rPr lang="en-GB" altLang="en-US" sz="2000" u="sng" dirty="0">
                <a:solidFill>
                  <a:srgbClr val="002D62"/>
                </a:solidFill>
                <a:latin typeface="Arial" charset="0"/>
                <a:cs typeface="Arial" charset="0"/>
              </a:rPr>
              <a:t>Non-business ACTIVITY</a:t>
            </a:r>
          </a:p>
          <a:p>
            <a:pPr marL="342900" indent="-342900">
              <a:lnSpc>
                <a:spcPct val="150000"/>
              </a:lnSpc>
              <a:buFont typeface="Arial" panose="020B0604020202020204" pitchFamily="34" charset="0"/>
              <a:buChar char="•"/>
              <a:defRPr/>
            </a:pPr>
            <a:r>
              <a:rPr lang="en-GB" altLang="en-US" sz="2000" dirty="0">
                <a:solidFill>
                  <a:srgbClr val="002D62"/>
                </a:solidFill>
                <a:latin typeface="Arial" charset="0"/>
                <a:cs typeface="Arial" charset="0"/>
              </a:rPr>
              <a:t>If you provide goods or a service for free </a:t>
            </a:r>
          </a:p>
          <a:p>
            <a:pPr marL="342900" indent="-342900">
              <a:lnSpc>
                <a:spcPct val="150000"/>
              </a:lnSpc>
              <a:buFont typeface="Arial" panose="020B0604020202020204" pitchFamily="34" charset="0"/>
              <a:buChar char="•"/>
              <a:defRPr/>
            </a:pPr>
            <a:r>
              <a:rPr lang="en-GB" altLang="en-US" sz="2000" dirty="0">
                <a:solidFill>
                  <a:srgbClr val="002D62"/>
                </a:solidFill>
                <a:latin typeface="Arial" charset="0"/>
                <a:cs typeface="Arial" charset="0"/>
              </a:rPr>
              <a:t>Not relevant to VAT</a:t>
            </a:r>
          </a:p>
          <a:p>
            <a:pPr marL="342900" indent="-342900">
              <a:lnSpc>
                <a:spcPct val="150000"/>
              </a:lnSpc>
              <a:buFont typeface="Arial" panose="020B0604020202020204" pitchFamily="34" charset="0"/>
              <a:buChar char="•"/>
              <a:defRPr/>
            </a:pPr>
            <a:r>
              <a:rPr lang="en-GB" altLang="en-US" sz="2000" dirty="0">
                <a:solidFill>
                  <a:srgbClr val="002D62"/>
                </a:solidFill>
                <a:latin typeface="Arial" charset="0"/>
                <a:cs typeface="Arial" charset="0"/>
              </a:rPr>
              <a:t>Associated VAT costs NOT Recoverable</a:t>
            </a:r>
          </a:p>
          <a:p>
            <a:pPr marL="342900" indent="-342900">
              <a:lnSpc>
                <a:spcPct val="150000"/>
              </a:lnSpc>
              <a:buFont typeface="Arial" panose="020B0604020202020204" pitchFamily="34" charset="0"/>
              <a:buChar char="•"/>
              <a:defRPr/>
            </a:pPr>
            <a:r>
              <a:rPr lang="en-GB" altLang="en-US" sz="2000" b="1" dirty="0">
                <a:solidFill>
                  <a:schemeClr val="accent1"/>
                </a:solidFill>
                <a:latin typeface="Arial" charset="0"/>
                <a:cs typeface="Arial" charset="0"/>
              </a:rPr>
              <a:t>Affects the overhead VAT recovery position</a:t>
            </a:r>
          </a:p>
          <a:p>
            <a:pPr>
              <a:lnSpc>
                <a:spcPct val="150000"/>
              </a:lnSpc>
              <a:defRPr/>
            </a:pPr>
            <a:r>
              <a:rPr lang="en-GB" altLang="en-US" sz="2000" u="sng" dirty="0">
                <a:solidFill>
                  <a:srgbClr val="002D62"/>
                </a:solidFill>
                <a:latin typeface="Arial" charset="0"/>
                <a:cs typeface="Arial" charset="0"/>
              </a:rPr>
              <a:t>Non-business INCOME</a:t>
            </a:r>
          </a:p>
          <a:p>
            <a:pPr marL="342900" indent="-342900">
              <a:lnSpc>
                <a:spcPct val="150000"/>
              </a:lnSpc>
              <a:buFont typeface="Arial" panose="020B0604020202020204" pitchFamily="34" charset="0"/>
              <a:buChar char="•"/>
              <a:defRPr/>
            </a:pPr>
            <a:r>
              <a:rPr lang="en-GB" altLang="en-US" sz="2000" dirty="0">
                <a:solidFill>
                  <a:srgbClr val="002D62"/>
                </a:solidFill>
                <a:latin typeface="Arial" charset="0"/>
                <a:cs typeface="Arial" charset="0"/>
              </a:rPr>
              <a:t>Freely given by the grantor for nothing tangible in return</a:t>
            </a:r>
          </a:p>
          <a:p>
            <a:pPr marL="342900" indent="-342900">
              <a:lnSpc>
                <a:spcPct val="150000"/>
              </a:lnSpc>
              <a:buFont typeface="Arial" panose="020B0604020202020204" pitchFamily="34" charset="0"/>
              <a:buChar char="•"/>
              <a:defRPr/>
            </a:pPr>
            <a:r>
              <a:rPr lang="en-GB" altLang="en-US" sz="2000" dirty="0">
                <a:solidFill>
                  <a:srgbClr val="002D62"/>
                </a:solidFill>
                <a:latin typeface="Arial" charset="0"/>
                <a:cs typeface="Arial" charset="0"/>
              </a:rPr>
              <a:t>University Subvention</a:t>
            </a:r>
          </a:p>
          <a:p>
            <a:pPr marL="342900" indent="-342900">
              <a:lnSpc>
                <a:spcPct val="150000"/>
              </a:lnSpc>
              <a:buFont typeface="Arial" panose="020B0604020202020204" pitchFamily="34" charset="0"/>
              <a:buChar char="•"/>
              <a:defRPr/>
            </a:pPr>
            <a:r>
              <a:rPr lang="en-GB" altLang="en-US" sz="2000" b="1" dirty="0">
                <a:solidFill>
                  <a:schemeClr val="accent3"/>
                </a:solidFill>
                <a:latin typeface="Arial" charset="0"/>
                <a:cs typeface="Arial" charset="0"/>
              </a:rPr>
              <a:t>No direct effect on the VAT recovery position </a:t>
            </a:r>
          </a:p>
          <a:p>
            <a:endParaRPr lang="en-GB" sz="2000" dirty="0"/>
          </a:p>
        </p:txBody>
      </p:sp>
      <p:sp>
        <p:nvSpPr>
          <p:cNvPr id="7" name="Text Placeholder 4">
            <a:extLst>
              <a:ext uri="{FF2B5EF4-FFF2-40B4-BE49-F238E27FC236}">
                <a16:creationId xmlns:a16="http://schemas.microsoft.com/office/drawing/2014/main" id="{9B83D985-37A6-5E71-DF9B-F1A685AED83E}"/>
              </a:ext>
            </a:extLst>
          </p:cNvPr>
          <p:cNvSpPr>
            <a:spLocks noGrp="1"/>
          </p:cNvSpPr>
          <p:nvPr>
            <p:ph type="body" sz="quarter" idx="13"/>
          </p:nvPr>
        </p:nvSpPr>
        <p:spPr>
          <a:xfrm>
            <a:off x="320400" y="1009746"/>
            <a:ext cx="11540769" cy="241301"/>
          </a:xfrm>
        </p:spPr>
        <p:txBody>
          <a:bodyPr/>
          <a:lstStyle/>
          <a:p>
            <a:r>
              <a:rPr lang="en-GB" altLang="en-US" b="1" dirty="0">
                <a:solidFill>
                  <a:srgbClr val="002D62"/>
                </a:solidFill>
              </a:rPr>
              <a:t>Basic Principles</a:t>
            </a:r>
            <a:endParaRPr lang="en-GB" b="1" dirty="0"/>
          </a:p>
        </p:txBody>
      </p:sp>
    </p:spTree>
    <p:extLst>
      <p:ext uri="{BB962C8B-B14F-4D97-AF65-F5344CB8AC3E}">
        <p14:creationId xmlns:p14="http://schemas.microsoft.com/office/powerpoint/2010/main" val="2958918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EDED3-887B-EDD3-A4B4-36AA396D699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F8AF31C-B60F-7A51-4312-370A216A3A33}"/>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8B648F7F-94A8-11C2-041A-486FDF700FD3}"/>
              </a:ext>
            </a:extLst>
          </p:cNvPr>
          <p:cNvSpPr>
            <a:spLocks noGrp="1"/>
          </p:cNvSpPr>
          <p:nvPr>
            <p:ph type="sldNum" sz="quarter" idx="17"/>
          </p:nvPr>
        </p:nvSpPr>
        <p:spPr/>
        <p:txBody>
          <a:bodyPr/>
          <a:lstStyle/>
          <a:p>
            <a:fld id="{4667DF6F-AB94-F945-BF4E-4FA5BF56AD30}" type="slidenum">
              <a:rPr lang="en-GB" smtClean="0"/>
              <a:pPr/>
              <a:t>7</a:t>
            </a:fld>
            <a:endParaRPr lang="en-GB" dirty="0"/>
          </a:p>
        </p:txBody>
      </p:sp>
      <p:sp>
        <p:nvSpPr>
          <p:cNvPr id="4" name="Title 3">
            <a:extLst>
              <a:ext uri="{FF2B5EF4-FFF2-40B4-BE49-F238E27FC236}">
                <a16:creationId xmlns:a16="http://schemas.microsoft.com/office/drawing/2014/main" id="{75A1E6AD-FA83-FA57-162D-1F6385A71E2D}"/>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6" name="Text Placeholder 5">
            <a:extLst>
              <a:ext uri="{FF2B5EF4-FFF2-40B4-BE49-F238E27FC236}">
                <a16:creationId xmlns:a16="http://schemas.microsoft.com/office/drawing/2014/main" id="{46FF5A89-A7A5-66F1-3743-BD5087CBE01C}"/>
              </a:ext>
            </a:extLst>
          </p:cNvPr>
          <p:cNvSpPr>
            <a:spLocks noGrp="1"/>
          </p:cNvSpPr>
          <p:nvPr>
            <p:ph type="body" sz="quarter" idx="18"/>
          </p:nvPr>
        </p:nvSpPr>
        <p:spPr>
          <a:xfrm>
            <a:off x="392118" y="1627993"/>
            <a:ext cx="11556409" cy="5015940"/>
          </a:xfrm>
        </p:spPr>
        <p:txBody>
          <a:bodyPr/>
          <a:lstStyle/>
          <a:p>
            <a:pPr marL="342900" indent="-342900">
              <a:spcBef>
                <a:spcPts val="1323"/>
              </a:spcBef>
              <a:spcAft>
                <a:spcPts val="1323"/>
              </a:spcAft>
              <a:buFont typeface="Arial" panose="020B0604020202020204" pitchFamily="34" charset="0"/>
              <a:buChar char="•"/>
            </a:pPr>
            <a:r>
              <a:rPr lang="en-GB" altLang="en-US" sz="2000" dirty="0">
                <a:solidFill>
                  <a:srgbClr val="002D62"/>
                </a:solidFill>
              </a:rPr>
              <a:t>Charity Law says that the charity must have “sufficient control” over associated bodies for these to be seen as part of the charity entity</a:t>
            </a:r>
          </a:p>
          <a:p>
            <a:pPr marL="342900" indent="-342900">
              <a:spcBef>
                <a:spcPts val="1323"/>
              </a:spcBef>
              <a:spcAft>
                <a:spcPts val="1323"/>
              </a:spcAft>
              <a:buFont typeface="Arial" panose="020B0604020202020204" pitchFamily="34" charset="0"/>
              <a:buChar char="•"/>
            </a:pPr>
            <a:r>
              <a:rPr lang="en-GB" altLang="en-US" sz="2000" dirty="0">
                <a:solidFill>
                  <a:srgbClr val="002D62"/>
                </a:solidFill>
              </a:rPr>
              <a:t>You could have sufficient control (especially if the clubs &amp; societies do not have separate constitutions)</a:t>
            </a:r>
          </a:p>
          <a:p>
            <a:endParaRPr lang="en-GB" sz="2000" dirty="0"/>
          </a:p>
        </p:txBody>
      </p:sp>
      <p:sp>
        <p:nvSpPr>
          <p:cNvPr id="5" name="Text Placeholder 4">
            <a:extLst>
              <a:ext uri="{FF2B5EF4-FFF2-40B4-BE49-F238E27FC236}">
                <a16:creationId xmlns:a16="http://schemas.microsoft.com/office/drawing/2014/main" id="{841FABE6-1572-961D-309C-481CA16EC0BF}"/>
              </a:ext>
            </a:extLst>
          </p:cNvPr>
          <p:cNvSpPr>
            <a:spLocks noGrp="1"/>
          </p:cNvSpPr>
          <p:nvPr>
            <p:ph type="body" sz="quarter" idx="13"/>
          </p:nvPr>
        </p:nvSpPr>
        <p:spPr>
          <a:xfrm>
            <a:off x="320400" y="1009746"/>
            <a:ext cx="11540769" cy="241301"/>
          </a:xfrm>
        </p:spPr>
        <p:txBody>
          <a:bodyPr/>
          <a:lstStyle/>
          <a:p>
            <a:r>
              <a:rPr lang="en-GB" altLang="en-US" dirty="0">
                <a:solidFill>
                  <a:srgbClr val="002D62"/>
                </a:solidFill>
              </a:rPr>
              <a:t>Clubs &amp; Societies</a:t>
            </a:r>
            <a:endParaRPr lang="en-GB" b="1" dirty="0"/>
          </a:p>
        </p:txBody>
      </p:sp>
    </p:spTree>
    <p:extLst>
      <p:ext uri="{BB962C8B-B14F-4D97-AF65-F5344CB8AC3E}">
        <p14:creationId xmlns:p14="http://schemas.microsoft.com/office/powerpoint/2010/main" val="838518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E0E8E-2F11-779F-F9E5-FD41EEC23B6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946AB2E-97B1-969C-2E84-48061921CDFE}"/>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2E458EC4-08B3-AA2B-8024-8C1B2234EF0B}"/>
              </a:ext>
            </a:extLst>
          </p:cNvPr>
          <p:cNvSpPr>
            <a:spLocks noGrp="1"/>
          </p:cNvSpPr>
          <p:nvPr>
            <p:ph type="sldNum" sz="quarter" idx="17"/>
          </p:nvPr>
        </p:nvSpPr>
        <p:spPr/>
        <p:txBody>
          <a:bodyPr/>
          <a:lstStyle/>
          <a:p>
            <a:fld id="{4667DF6F-AB94-F945-BF4E-4FA5BF56AD30}" type="slidenum">
              <a:rPr lang="en-GB" smtClean="0"/>
              <a:pPr/>
              <a:t>8</a:t>
            </a:fld>
            <a:endParaRPr lang="en-GB" dirty="0"/>
          </a:p>
        </p:txBody>
      </p:sp>
      <p:sp>
        <p:nvSpPr>
          <p:cNvPr id="4" name="Title 3">
            <a:extLst>
              <a:ext uri="{FF2B5EF4-FFF2-40B4-BE49-F238E27FC236}">
                <a16:creationId xmlns:a16="http://schemas.microsoft.com/office/drawing/2014/main" id="{664A5035-1DED-4546-6F70-56B9FDE4120E}"/>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6" name="Text Placeholder 5">
            <a:extLst>
              <a:ext uri="{FF2B5EF4-FFF2-40B4-BE49-F238E27FC236}">
                <a16:creationId xmlns:a16="http://schemas.microsoft.com/office/drawing/2014/main" id="{03EDD3F1-B79C-58A5-F0B1-37EDAAEB8E44}"/>
              </a:ext>
            </a:extLst>
          </p:cNvPr>
          <p:cNvSpPr>
            <a:spLocks noGrp="1"/>
          </p:cNvSpPr>
          <p:nvPr>
            <p:ph type="body" sz="quarter" idx="18"/>
          </p:nvPr>
        </p:nvSpPr>
        <p:spPr>
          <a:xfrm>
            <a:off x="392118" y="1842060"/>
            <a:ext cx="11556409" cy="5015940"/>
          </a:xfrm>
        </p:spPr>
        <p:txBody>
          <a:bodyPr/>
          <a:lstStyle/>
          <a:p>
            <a:pPr marL="342900" indent="-342900">
              <a:buFont typeface="Arial" panose="020B0604020202020204" pitchFamily="34" charset="0"/>
              <a:buChar char="•"/>
            </a:pPr>
            <a:r>
              <a:rPr lang="en-GB" altLang="en-US" sz="2000" dirty="0">
                <a:solidFill>
                  <a:srgbClr val="002D62"/>
                </a:solidFill>
              </a:rPr>
              <a:t>Registration limit (£</a:t>
            </a:r>
            <a:r>
              <a:rPr lang="en-GB" altLang="en-US" sz="2000" b="1" dirty="0">
                <a:solidFill>
                  <a:srgbClr val="002D62"/>
                </a:solidFill>
              </a:rPr>
              <a:t>90,000</a:t>
            </a:r>
            <a:r>
              <a:rPr lang="en-GB" altLang="en-US" sz="2000" dirty="0">
                <a:solidFill>
                  <a:srgbClr val="002D62"/>
                </a:solidFill>
              </a:rPr>
              <a:t> since 1 April </a:t>
            </a:r>
            <a:r>
              <a:rPr lang="en-GB" altLang="en-US" sz="2000" b="1" dirty="0">
                <a:solidFill>
                  <a:srgbClr val="002D62"/>
                </a:solidFill>
              </a:rPr>
              <a:t>2024</a:t>
            </a:r>
            <a:r>
              <a:rPr lang="en-GB" altLang="en-US" sz="2000" dirty="0">
                <a:solidFill>
                  <a:srgbClr val="002D62"/>
                </a:solidFill>
              </a:rPr>
              <a:t>)  </a:t>
            </a:r>
          </a:p>
          <a:p>
            <a:pPr marL="342900" indent="-342900">
              <a:buFont typeface="Arial" panose="020B0604020202020204" pitchFamily="34" charset="0"/>
              <a:buChar char="•"/>
            </a:pPr>
            <a:r>
              <a:rPr lang="en-GB" altLang="en-US" sz="2000" dirty="0">
                <a:solidFill>
                  <a:srgbClr val="002D62"/>
                </a:solidFill>
              </a:rPr>
              <a:t>Backward look – 12 months</a:t>
            </a:r>
          </a:p>
          <a:p>
            <a:pPr marL="342900" indent="-342900">
              <a:buFont typeface="Arial" panose="020B0604020202020204" pitchFamily="34" charset="0"/>
              <a:buChar char="•"/>
            </a:pPr>
            <a:r>
              <a:rPr lang="en-GB" altLang="en-US" sz="2000" dirty="0">
                <a:solidFill>
                  <a:srgbClr val="002D62"/>
                </a:solidFill>
              </a:rPr>
              <a:t>Forward look – next 30 days alone</a:t>
            </a:r>
          </a:p>
          <a:p>
            <a:pPr marL="342900" indent="-342900">
              <a:buFont typeface="Arial" panose="020B0604020202020204" pitchFamily="34" charset="0"/>
              <a:buChar char="•"/>
            </a:pPr>
            <a:endParaRPr lang="en-GB" altLang="en-US" sz="2000" dirty="0">
              <a:solidFill>
                <a:srgbClr val="002D62"/>
              </a:solidFill>
            </a:endParaRPr>
          </a:p>
          <a:p>
            <a:pPr marL="342900" indent="-342900">
              <a:buFont typeface="Arial" panose="020B0604020202020204" pitchFamily="34" charset="0"/>
              <a:buChar char="•"/>
            </a:pPr>
            <a:r>
              <a:rPr lang="en-GB" altLang="en-US" sz="2000" dirty="0">
                <a:solidFill>
                  <a:srgbClr val="002D62"/>
                </a:solidFill>
              </a:rPr>
              <a:t>Late registration penalties</a:t>
            </a:r>
          </a:p>
          <a:p>
            <a:pPr marL="342900" indent="-342900">
              <a:buFont typeface="Arial" panose="020B0604020202020204" pitchFamily="34" charset="0"/>
              <a:buChar char="•"/>
            </a:pPr>
            <a:endParaRPr lang="en-GB" altLang="en-US" sz="2000" dirty="0">
              <a:solidFill>
                <a:srgbClr val="002D62"/>
              </a:solidFill>
            </a:endParaRPr>
          </a:p>
          <a:p>
            <a:pPr marL="342900" indent="-342900">
              <a:buFont typeface="Arial" panose="020B0604020202020204" pitchFamily="34" charset="0"/>
              <a:buChar char="•"/>
            </a:pPr>
            <a:r>
              <a:rPr lang="en-GB" altLang="en-US" sz="2000" dirty="0">
                <a:solidFill>
                  <a:srgbClr val="002D62"/>
                </a:solidFill>
              </a:rPr>
              <a:t>De-registration limit (£</a:t>
            </a:r>
            <a:r>
              <a:rPr lang="en-GB" altLang="en-US" sz="2000" b="1" dirty="0">
                <a:solidFill>
                  <a:srgbClr val="002D62"/>
                </a:solidFill>
              </a:rPr>
              <a:t>88,000</a:t>
            </a:r>
            <a:r>
              <a:rPr lang="en-GB" altLang="en-US" sz="2000" dirty="0">
                <a:solidFill>
                  <a:srgbClr val="002D62"/>
                </a:solidFill>
              </a:rPr>
              <a:t> since 1 April </a:t>
            </a:r>
            <a:r>
              <a:rPr lang="en-GB" altLang="en-US" sz="2000" b="1" dirty="0">
                <a:solidFill>
                  <a:srgbClr val="002D62"/>
                </a:solidFill>
              </a:rPr>
              <a:t>2024</a:t>
            </a:r>
            <a:r>
              <a:rPr lang="en-GB" altLang="en-US" sz="2000" dirty="0">
                <a:solidFill>
                  <a:srgbClr val="002D62"/>
                </a:solidFill>
              </a:rPr>
              <a:t>) </a:t>
            </a:r>
          </a:p>
          <a:p>
            <a:pPr marL="342900" indent="-342900">
              <a:buFont typeface="Arial" panose="020B0604020202020204" pitchFamily="34" charset="0"/>
              <a:buChar char="•"/>
            </a:pPr>
            <a:r>
              <a:rPr lang="en-GB" altLang="en-US" sz="2000" dirty="0">
                <a:solidFill>
                  <a:srgbClr val="002D62"/>
                </a:solidFill>
              </a:rPr>
              <a:t>The first change in seven years</a:t>
            </a:r>
          </a:p>
          <a:p>
            <a:endParaRPr lang="en-GB" sz="2000" dirty="0"/>
          </a:p>
        </p:txBody>
      </p:sp>
      <p:sp>
        <p:nvSpPr>
          <p:cNvPr id="8" name="Text Placeholder 4">
            <a:extLst>
              <a:ext uri="{FF2B5EF4-FFF2-40B4-BE49-F238E27FC236}">
                <a16:creationId xmlns:a16="http://schemas.microsoft.com/office/drawing/2014/main" id="{2367AC96-4873-AEBF-6835-9D24952A5E23}"/>
              </a:ext>
            </a:extLst>
          </p:cNvPr>
          <p:cNvSpPr>
            <a:spLocks noGrp="1"/>
          </p:cNvSpPr>
          <p:nvPr>
            <p:ph type="body" sz="quarter" idx="13"/>
          </p:nvPr>
        </p:nvSpPr>
        <p:spPr>
          <a:xfrm>
            <a:off x="320400" y="1009746"/>
            <a:ext cx="11540769" cy="241301"/>
          </a:xfrm>
        </p:spPr>
        <p:txBody>
          <a:bodyPr/>
          <a:lstStyle/>
          <a:p>
            <a:r>
              <a:rPr lang="en-GB" altLang="en-US" dirty="0">
                <a:solidFill>
                  <a:srgbClr val="002D62"/>
                </a:solidFill>
              </a:rPr>
              <a:t>C&amp;S VAT Registration</a:t>
            </a:r>
            <a:endParaRPr lang="en-GB" b="1" dirty="0"/>
          </a:p>
        </p:txBody>
      </p:sp>
    </p:spTree>
    <p:extLst>
      <p:ext uri="{BB962C8B-B14F-4D97-AF65-F5344CB8AC3E}">
        <p14:creationId xmlns:p14="http://schemas.microsoft.com/office/powerpoint/2010/main" val="27661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71E2EC9-636E-CA51-00B4-E6278DF3C27D}"/>
              </a:ext>
            </a:extLst>
          </p:cNvPr>
          <p:cNvSpPr>
            <a:spLocks noGrp="1"/>
          </p:cNvSpPr>
          <p:nvPr>
            <p:ph type="ftr" sz="quarter" idx="16"/>
          </p:nvPr>
        </p:nvSpPr>
        <p:spPr/>
        <p:txBody>
          <a:bodyPr/>
          <a:lstStyle/>
          <a:p>
            <a:r>
              <a:rPr lang="en-GB"/>
              <a:t>© 2026 Crowe U.K. LLP | VAT &amp; Students Unions</a:t>
            </a:r>
            <a:endParaRPr lang="en-GB" dirty="0"/>
          </a:p>
        </p:txBody>
      </p:sp>
      <p:sp>
        <p:nvSpPr>
          <p:cNvPr id="3" name="Slide Number Placeholder 2">
            <a:extLst>
              <a:ext uri="{FF2B5EF4-FFF2-40B4-BE49-F238E27FC236}">
                <a16:creationId xmlns:a16="http://schemas.microsoft.com/office/drawing/2014/main" id="{B0BF31E6-E935-ED3A-EA6C-A8FFB0D20512}"/>
              </a:ext>
            </a:extLst>
          </p:cNvPr>
          <p:cNvSpPr>
            <a:spLocks noGrp="1"/>
          </p:cNvSpPr>
          <p:nvPr>
            <p:ph type="sldNum" sz="quarter" idx="17"/>
          </p:nvPr>
        </p:nvSpPr>
        <p:spPr/>
        <p:txBody>
          <a:bodyPr/>
          <a:lstStyle/>
          <a:p>
            <a:fld id="{4667DF6F-AB94-F945-BF4E-4FA5BF56AD30}" type="slidenum">
              <a:rPr lang="en-GB" smtClean="0"/>
              <a:pPr/>
              <a:t>9</a:t>
            </a:fld>
            <a:endParaRPr lang="en-GB" dirty="0"/>
          </a:p>
        </p:txBody>
      </p:sp>
      <p:sp>
        <p:nvSpPr>
          <p:cNvPr id="4" name="Title 3">
            <a:extLst>
              <a:ext uri="{FF2B5EF4-FFF2-40B4-BE49-F238E27FC236}">
                <a16:creationId xmlns:a16="http://schemas.microsoft.com/office/drawing/2014/main" id="{3250A84D-2F9E-DAA0-BB5A-8C0FC2F710EC}"/>
              </a:ext>
            </a:extLst>
          </p:cNvPr>
          <p:cNvSpPr>
            <a:spLocks noGrp="1"/>
          </p:cNvSpPr>
          <p:nvPr>
            <p:ph type="title"/>
          </p:nvPr>
        </p:nvSpPr>
        <p:spPr/>
        <p:txBody>
          <a:bodyPr/>
          <a:lstStyle/>
          <a:p>
            <a:r>
              <a:rPr lang="en-GB" altLang="en-US" sz="3600" dirty="0">
                <a:solidFill>
                  <a:srgbClr val="002D62"/>
                </a:solidFill>
              </a:rPr>
              <a:t>VAT &amp; Students Unions</a:t>
            </a:r>
            <a:endParaRPr lang="en-GB" dirty="0"/>
          </a:p>
        </p:txBody>
      </p:sp>
      <p:sp>
        <p:nvSpPr>
          <p:cNvPr id="5" name="Text Placeholder 4">
            <a:extLst>
              <a:ext uri="{FF2B5EF4-FFF2-40B4-BE49-F238E27FC236}">
                <a16:creationId xmlns:a16="http://schemas.microsoft.com/office/drawing/2014/main" id="{9CD0653F-D08F-E9F6-A255-73C86C13DD37}"/>
              </a:ext>
            </a:extLst>
          </p:cNvPr>
          <p:cNvSpPr>
            <a:spLocks noGrp="1"/>
          </p:cNvSpPr>
          <p:nvPr>
            <p:ph type="body" sz="quarter" idx="13"/>
          </p:nvPr>
        </p:nvSpPr>
        <p:spPr/>
        <p:txBody>
          <a:bodyPr/>
          <a:lstStyle/>
          <a:p>
            <a:r>
              <a:rPr lang="en-GB" altLang="en-US" dirty="0">
                <a:solidFill>
                  <a:srgbClr val="002D62"/>
                </a:solidFill>
              </a:rPr>
              <a:t>C &amp; S Activity - VAT registration threshold</a:t>
            </a:r>
            <a:endParaRPr lang="en-GB" dirty="0"/>
          </a:p>
        </p:txBody>
      </p:sp>
      <p:sp>
        <p:nvSpPr>
          <p:cNvPr id="7" name="Rectangle 3">
            <a:extLst>
              <a:ext uri="{FF2B5EF4-FFF2-40B4-BE49-F238E27FC236}">
                <a16:creationId xmlns:a16="http://schemas.microsoft.com/office/drawing/2014/main" id="{E4DDA8EC-5FAB-9A47-4407-609282767511}"/>
              </a:ext>
            </a:extLst>
          </p:cNvPr>
          <p:cNvSpPr>
            <a:spLocks noGrp="1" noChangeArrowheads="1"/>
          </p:cNvSpPr>
          <p:nvPr>
            <p:ph type="body" sz="quarter" idx="18"/>
          </p:nvPr>
        </p:nvSpPr>
        <p:spPr>
          <a:xfrm>
            <a:off x="320675" y="1468996"/>
            <a:ext cx="11555413" cy="4833191"/>
          </a:xfrm>
        </p:spPr>
        <p:txBody>
          <a:bodyPr/>
          <a:lstStyle/>
          <a:p>
            <a:pPr marL="0" indent="0" eaLnBrk="1" hangingPunct="1">
              <a:lnSpc>
                <a:spcPct val="200000"/>
              </a:lnSpc>
              <a:buNone/>
            </a:pPr>
            <a:r>
              <a:rPr lang="en-GB" altLang="en-US" sz="2000" b="1" dirty="0">
                <a:solidFill>
                  <a:srgbClr val="002D62"/>
                </a:solidFill>
              </a:rPr>
              <a:t>Clubs and Societies</a:t>
            </a:r>
          </a:p>
          <a:p>
            <a:pPr lvl="1">
              <a:buClr>
                <a:srgbClr val="FFC000"/>
              </a:buClr>
            </a:pPr>
            <a:r>
              <a:rPr lang="en-GB" altLang="en-US" sz="2000" b="0" dirty="0">
                <a:solidFill>
                  <a:srgbClr val="002D62"/>
                </a:solidFill>
              </a:rPr>
              <a:t>Where NOT part of the Union, but over the VAT registration threshold</a:t>
            </a:r>
            <a:r>
              <a:rPr lang="en-GB" altLang="en-US" sz="2000" dirty="0">
                <a:solidFill>
                  <a:srgbClr val="002D62"/>
                </a:solidFill>
              </a:rPr>
              <a:t>, VAT is relevant to </a:t>
            </a:r>
            <a:r>
              <a:rPr lang="en-GB" altLang="en-US" sz="2000" u="sng" dirty="0">
                <a:solidFill>
                  <a:srgbClr val="002D62"/>
                </a:solidFill>
              </a:rPr>
              <a:t>all</a:t>
            </a:r>
            <a:r>
              <a:rPr lang="en-GB" altLang="en-US" sz="2000" dirty="0">
                <a:solidFill>
                  <a:srgbClr val="002D62"/>
                </a:solidFill>
              </a:rPr>
              <a:t> activities</a:t>
            </a:r>
            <a:endParaRPr lang="en-GB" altLang="en-US" sz="2000" b="0" dirty="0">
              <a:solidFill>
                <a:srgbClr val="002D62"/>
              </a:solidFill>
            </a:endParaRPr>
          </a:p>
          <a:p>
            <a:pPr lvl="1" eaLnBrk="1" hangingPunct="1">
              <a:lnSpc>
                <a:spcPct val="100000"/>
              </a:lnSpc>
            </a:pPr>
            <a:endParaRPr lang="en-GB" altLang="en-US" sz="2000" dirty="0">
              <a:solidFill>
                <a:srgbClr val="002D62"/>
              </a:solidFill>
            </a:endParaRPr>
          </a:p>
          <a:p>
            <a:pPr lvl="1">
              <a:buClr>
                <a:srgbClr val="FFC000"/>
              </a:buClr>
            </a:pPr>
            <a:r>
              <a:rPr lang="en-GB" altLang="en-US" sz="2000" dirty="0">
                <a:solidFill>
                  <a:srgbClr val="002D62"/>
                </a:solidFill>
              </a:rPr>
              <a:t>VAT REGISTRATION THRESHOLD – what counts</a:t>
            </a:r>
            <a:endParaRPr lang="en-GB" altLang="en-US" sz="2000" b="0" dirty="0">
              <a:solidFill>
                <a:srgbClr val="002D62"/>
              </a:solidFill>
            </a:endParaRPr>
          </a:p>
          <a:p>
            <a:pPr lvl="1" eaLnBrk="1" hangingPunct="1">
              <a:lnSpc>
                <a:spcPct val="100000"/>
              </a:lnSpc>
              <a:buClr>
                <a:srgbClr val="FFC000"/>
              </a:buClr>
            </a:pPr>
            <a:r>
              <a:rPr lang="en-GB" altLang="en-US" sz="2000" b="0" dirty="0">
                <a:solidFill>
                  <a:srgbClr val="002D62"/>
                </a:solidFill>
              </a:rPr>
              <a:t>Membership subscriptions:</a:t>
            </a:r>
          </a:p>
          <a:p>
            <a:pPr lvl="2">
              <a:lnSpc>
                <a:spcPct val="100000"/>
              </a:lnSpc>
            </a:pPr>
            <a:r>
              <a:rPr lang="en-GB" altLang="en-US" sz="2000" dirty="0">
                <a:solidFill>
                  <a:srgbClr val="002D62"/>
                </a:solidFill>
              </a:rPr>
              <a:t>Sports Club subscriptions – VAT exempt - NO</a:t>
            </a:r>
          </a:p>
          <a:p>
            <a:pPr lvl="2">
              <a:lnSpc>
                <a:spcPct val="100000"/>
              </a:lnSpc>
            </a:pPr>
            <a:r>
              <a:rPr lang="en-GB" altLang="en-US" sz="2000" b="0" dirty="0">
                <a:solidFill>
                  <a:srgbClr val="002D62"/>
                </a:solidFill>
              </a:rPr>
              <a:t>Non-Sports Club (normally called Society) subscriptions - YES</a:t>
            </a:r>
          </a:p>
          <a:p>
            <a:pPr lvl="1" eaLnBrk="1" hangingPunct="1">
              <a:lnSpc>
                <a:spcPct val="100000"/>
              </a:lnSpc>
              <a:buClr>
                <a:srgbClr val="FFC000"/>
              </a:buClr>
            </a:pPr>
            <a:r>
              <a:rPr lang="en-GB" altLang="en-US" sz="2000" b="0" dirty="0">
                <a:solidFill>
                  <a:srgbClr val="002D62"/>
                </a:solidFill>
              </a:rPr>
              <a:t>Tours and recreational </a:t>
            </a:r>
            <a:r>
              <a:rPr lang="en-GB" altLang="en-US" sz="2000" dirty="0">
                <a:solidFill>
                  <a:srgbClr val="002D62"/>
                </a:solidFill>
              </a:rPr>
              <a:t>t</a:t>
            </a:r>
            <a:r>
              <a:rPr lang="en-GB" altLang="en-US" sz="2000" b="0" dirty="0">
                <a:solidFill>
                  <a:srgbClr val="002D62"/>
                </a:solidFill>
              </a:rPr>
              <a:t>rips – Tour Operators Margin Scheme (</a:t>
            </a:r>
            <a:r>
              <a:rPr lang="en-GB" altLang="en-US" sz="2000" b="1" dirty="0">
                <a:solidFill>
                  <a:srgbClr val="002D62"/>
                </a:solidFill>
              </a:rPr>
              <a:t>TOMS</a:t>
            </a:r>
            <a:r>
              <a:rPr lang="en-GB" altLang="en-US" sz="2000" b="0" dirty="0">
                <a:solidFill>
                  <a:srgbClr val="002D62"/>
                </a:solidFill>
              </a:rPr>
              <a:t>):</a:t>
            </a:r>
          </a:p>
          <a:p>
            <a:pPr lvl="2">
              <a:lnSpc>
                <a:spcPct val="100000"/>
              </a:lnSpc>
            </a:pPr>
            <a:r>
              <a:rPr lang="en-GB" altLang="en-US" sz="2000" dirty="0">
                <a:solidFill>
                  <a:srgbClr val="002D62"/>
                </a:solidFill>
              </a:rPr>
              <a:t>YES, </a:t>
            </a:r>
            <a:r>
              <a:rPr lang="en-GB" altLang="en-US" sz="2000" u="sng" dirty="0">
                <a:solidFill>
                  <a:srgbClr val="002D62"/>
                </a:solidFill>
              </a:rPr>
              <a:t>but only</a:t>
            </a:r>
            <a:r>
              <a:rPr lang="en-GB" altLang="en-US" sz="2000" dirty="0">
                <a:solidFill>
                  <a:srgbClr val="002D62"/>
                </a:solidFill>
              </a:rPr>
              <a:t> the margin achieved</a:t>
            </a:r>
            <a:endParaRPr lang="en-GB" altLang="en-US" sz="2000" b="0" dirty="0">
              <a:solidFill>
                <a:srgbClr val="002D62"/>
              </a:solidFill>
            </a:endParaRPr>
          </a:p>
          <a:p>
            <a:pPr lvl="1">
              <a:lnSpc>
                <a:spcPct val="100000"/>
              </a:lnSpc>
              <a:buClr>
                <a:srgbClr val="FFC000"/>
              </a:buClr>
            </a:pPr>
            <a:r>
              <a:rPr lang="en-GB" altLang="en-US" sz="2000" b="0" dirty="0">
                <a:solidFill>
                  <a:srgbClr val="002D62"/>
                </a:solidFill>
              </a:rPr>
              <a:t>Sales of shirts and kits – YES</a:t>
            </a:r>
          </a:p>
          <a:p>
            <a:pPr lvl="1">
              <a:lnSpc>
                <a:spcPct val="100000"/>
              </a:lnSpc>
              <a:buClr>
                <a:srgbClr val="FFC000"/>
              </a:buClr>
            </a:pPr>
            <a:r>
              <a:rPr lang="en-GB" altLang="en-US" sz="2000" dirty="0">
                <a:solidFill>
                  <a:srgbClr val="002D62"/>
                </a:solidFill>
              </a:rPr>
              <a:t>Books - YES</a:t>
            </a:r>
            <a:endParaRPr lang="en-GB" altLang="en-US" sz="2000" b="0" dirty="0">
              <a:solidFill>
                <a:srgbClr val="002D62"/>
              </a:solidFill>
            </a:endParaRPr>
          </a:p>
          <a:p>
            <a:pPr lvl="1" eaLnBrk="1" hangingPunct="1">
              <a:lnSpc>
                <a:spcPct val="100000"/>
              </a:lnSpc>
              <a:buClr>
                <a:srgbClr val="FFC000"/>
              </a:buClr>
            </a:pPr>
            <a:r>
              <a:rPr lang="en-GB" altLang="en-US" sz="2000" b="0" dirty="0">
                <a:solidFill>
                  <a:srgbClr val="002D62"/>
                </a:solidFill>
              </a:rPr>
              <a:t>Lots of VAT administration</a:t>
            </a:r>
            <a:r>
              <a:rPr lang="en-GB" altLang="en-US" sz="2000" dirty="0">
                <a:solidFill>
                  <a:srgbClr val="002D62"/>
                </a:solidFill>
              </a:rPr>
              <a:t>!</a:t>
            </a:r>
            <a:endParaRPr lang="en-GB" altLang="en-US" sz="2000" b="0" dirty="0">
              <a:solidFill>
                <a:srgbClr val="002D62"/>
              </a:solidFill>
            </a:endParaRPr>
          </a:p>
          <a:p>
            <a:pPr lvl="1" eaLnBrk="1" hangingPunct="1">
              <a:lnSpc>
                <a:spcPct val="200000"/>
              </a:lnSpc>
            </a:pPr>
            <a:endParaRPr lang="en-GB" altLang="en-US" sz="2000" dirty="0">
              <a:solidFill>
                <a:srgbClr val="002D62"/>
              </a:solidFill>
            </a:endParaRPr>
          </a:p>
        </p:txBody>
      </p:sp>
    </p:spTree>
    <p:extLst>
      <p:ext uri="{BB962C8B-B14F-4D97-AF65-F5344CB8AC3E}">
        <p14:creationId xmlns:p14="http://schemas.microsoft.com/office/powerpoint/2010/main" val="4152524226"/>
      </p:ext>
    </p:extLst>
  </p:cSld>
  <p:clrMapOvr>
    <a:masterClrMapping/>
  </p:clrMapOvr>
</p:sld>
</file>

<file path=ppt/theme/theme1.xml><?xml version="1.0" encoding="utf-8"?>
<a:theme xmlns:a="http://schemas.openxmlformats.org/drawingml/2006/main" name="CROWE">
  <a:themeElements>
    <a:clrScheme name="Crowe 1">
      <a:dk1>
        <a:srgbClr val="4F4F4F"/>
      </a:dk1>
      <a:lt1>
        <a:srgbClr val="FFFFFF"/>
      </a:lt1>
      <a:dk2>
        <a:srgbClr val="002E61"/>
      </a:dk2>
      <a:lt2>
        <a:srgbClr val="FFFFFF"/>
      </a:lt2>
      <a:accent1>
        <a:srgbClr val="F5A800"/>
      </a:accent1>
      <a:accent2>
        <a:srgbClr val="05AB8C"/>
      </a:accent2>
      <a:accent3>
        <a:srgbClr val="54C0E8"/>
      </a:accent3>
      <a:accent4>
        <a:srgbClr val="0075C9"/>
      </a:accent4>
      <a:accent5>
        <a:srgbClr val="B14FC5"/>
      </a:accent5>
      <a:accent6>
        <a:srgbClr val="E5376B"/>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a:solidFill>
              <a:schemeClr val="tx2"/>
            </a:solidFill>
          </a:defRPr>
        </a:defPPr>
      </a:lstStyle>
    </a:txDef>
  </a:objectDefaults>
  <a:extraClrSchemeLst/>
  <a:extLst>
    <a:ext uri="{05A4C25C-085E-4340-85A3-A5531E510DB2}">
      <thm15:themeFamily xmlns:thm15="http://schemas.microsoft.com/office/thememl/2012/main" name="Presentation6" id="{86606542-83DB-0843-B13C-8DFE9679804F}" vid="{07E7D33F-66CE-3148-B8F4-8F27F8789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AC266BC053A24F86A1CF036A836D47" ma:contentTypeVersion="10" ma:contentTypeDescription="Create a new document." ma:contentTypeScope="" ma:versionID="f70df2909e6624218d7607b6d547cd8e">
  <xsd:schema xmlns:xsd="http://www.w3.org/2001/XMLSchema" xmlns:xs="http://www.w3.org/2001/XMLSchema" xmlns:p="http://schemas.microsoft.com/office/2006/metadata/properties" xmlns:ns2="782481fa-9598-4243-9e7b-6b2af4becdd7" xmlns:ns3="90a3a2e8-09e8-47ac-b69e-aa7f392d8655" targetNamespace="http://schemas.microsoft.com/office/2006/metadata/properties" ma:root="true" ma:fieldsID="1f8e83f1d0d1e66cfada9ef1d57b5da8" ns2:_="" ns3:_="">
    <xsd:import namespace="782481fa-9598-4243-9e7b-6b2af4becdd7"/>
    <xsd:import namespace="90a3a2e8-09e8-47ac-b69e-aa7f392d865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2481fa-9598-4243-9e7b-6b2af4becd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e5d04c-3736-4b3d-a845-6451ea46cba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0a3a2e8-09e8-47ac-b69e-aa7f392d865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76babdf-29f6-4670-bb03-4f56acb4556b}" ma:internalName="TaxCatchAll" ma:showField="CatchAllData" ma:web="90a3a2e8-09e8-47ac-b69e-aa7f392d86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2481fa-9598-4243-9e7b-6b2af4becdd7">
      <Terms xmlns="http://schemas.microsoft.com/office/infopath/2007/PartnerControls"/>
    </lcf76f155ced4ddcb4097134ff3c332f>
    <TaxCatchAll xmlns="90a3a2e8-09e8-47ac-b69e-aa7f392d8655" xsi:nil="true"/>
  </documentManagement>
</p:properties>
</file>

<file path=customXml/itemProps1.xml><?xml version="1.0" encoding="utf-8"?>
<ds:datastoreItem xmlns:ds="http://schemas.openxmlformats.org/officeDocument/2006/customXml" ds:itemID="{6B8BFAA7-AC74-4F47-9F58-8759F938CD9C}">
  <ds:schemaRefs>
    <ds:schemaRef ds:uri="http://schemas.microsoft.com/sharepoint/v3/contenttype/forms"/>
  </ds:schemaRefs>
</ds:datastoreItem>
</file>

<file path=customXml/itemProps2.xml><?xml version="1.0" encoding="utf-8"?>
<ds:datastoreItem xmlns:ds="http://schemas.openxmlformats.org/officeDocument/2006/customXml" ds:itemID="{BA61532D-6F17-4E7E-A0BB-0C868AA62C7A}"/>
</file>

<file path=customXml/itemProps3.xml><?xml version="1.0" encoding="utf-8"?>
<ds:datastoreItem xmlns:ds="http://schemas.openxmlformats.org/officeDocument/2006/customXml" ds:itemID="{C077C71B-84ED-4C3A-A788-D527CD5E1F5A}"/>
</file>

<file path=docProps/app.xml><?xml version="1.0" encoding="utf-8"?>
<Properties xmlns="http://schemas.openxmlformats.org/officeDocument/2006/extended-properties" xmlns:vt="http://schemas.openxmlformats.org/officeDocument/2006/docPropsVTypes">
  <Template>Widescreen Template</Template>
  <TotalTime>211</TotalTime>
  <Words>2351</Words>
  <Application>Microsoft Office PowerPoint</Application>
  <PresentationFormat>Widescreen</PresentationFormat>
  <Paragraphs>380</Paragraphs>
  <Slides>30</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Courier New</vt:lpstr>
      <vt:lpstr>CROWE</vt:lpstr>
      <vt:lpstr>VAT &amp; Students Unions Back to Basics</vt:lpstr>
      <vt:lpstr>VAT &amp; Students Unions</vt:lpstr>
      <vt:lpstr>Workshop Overview</vt:lpstr>
      <vt:lpstr>Workshop Overview</vt:lpstr>
      <vt:lpstr>VAT &amp; Students Unions</vt:lpstr>
      <vt:lpstr>VAT &amp; Students Unions</vt:lpstr>
      <vt:lpstr>VAT &amp; Students Unions</vt:lpstr>
      <vt:lpstr>VAT &amp; Students Unions</vt:lpstr>
      <vt:lpstr>VAT &amp; Students Unions</vt:lpstr>
      <vt:lpstr>VAT &amp; Students Unions  </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VAT &amp; Students Unions</vt:lpstr>
      <vt:lpstr>Student Unions &amp; VAT Workshops </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Cason</dc:creator>
  <cp:lastModifiedBy>Chris Dears</cp:lastModifiedBy>
  <cp:revision>4</cp:revision>
  <cp:lastPrinted>2023-11-15T12:53:22Z</cp:lastPrinted>
  <dcterms:created xsi:type="dcterms:W3CDTF">2026-08-17T11:11:49Z</dcterms:created>
  <dcterms:modified xsi:type="dcterms:W3CDTF">2026-08-17T17:50:21Z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0x010100CBAC266BC053A24F86A1CF036A836D47</vt:lpwstr>
  </property>
</Properties>
</file>